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1" r:id="rId5"/>
    <p:sldId id="259" r:id="rId6"/>
    <p:sldId id="260" r:id="rId7"/>
    <p:sldId id="262" r:id="rId8"/>
    <p:sldId id="266" r:id="rId9"/>
    <p:sldId id="263" r:id="rId10"/>
    <p:sldId id="265" r:id="rId11"/>
    <p:sldId id="264"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BE5F01-8D85-FCD9-3AC9-8308A7C4C8A2}" v="985" dt="2020-12-12T01:39:35.499"/>
    <p1510:client id="{B85194F7-65C4-4DFD-A39D-1928E7ABD195}" v="1000" dt="2020-12-08T12:05:39.708"/>
    <p1510:client id="{C8F07B4A-3D36-7649-F502-47AA77B71E8E}" v="826" dt="2020-12-12T00:34:27.236"/>
    <p1510:client id="{EF626AC1-4122-1C69-A281-DE7EBFEC12A3}" v="1042" dt="2020-12-11T23:10:17.679"/>
    <p1510:client id="{EFC89A54-4A78-7062-06E5-AB7AAAE22A9F}" v="1059" dt="2020-12-11T14:10:07.9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B85194F7-65C4-4DFD-A39D-1928E7ABD195}"/>
    <pc:docChg chg="modSld">
      <pc:chgData name="" userId="" providerId="" clId="Web-{B85194F7-65C4-4DFD-A39D-1928E7ABD195}" dt="2020-12-08T11:44:55.444" v="32" actId="20577"/>
      <pc:docMkLst>
        <pc:docMk/>
      </pc:docMkLst>
      <pc:sldChg chg="modSp">
        <pc:chgData name="" userId="" providerId="" clId="Web-{B85194F7-65C4-4DFD-A39D-1928E7ABD195}" dt="2020-12-08T11:44:55.444" v="31" actId="20577"/>
        <pc:sldMkLst>
          <pc:docMk/>
          <pc:sldMk cId="109857222" sldId="256"/>
        </pc:sldMkLst>
        <pc:spChg chg="mod">
          <ac:chgData name="" userId="" providerId="" clId="Web-{B85194F7-65C4-4DFD-A39D-1928E7ABD195}" dt="2020-12-08T11:44:47.960" v="10" actId="20577"/>
          <ac:spMkLst>
            <pc:docMk/>
            <pc:sldMk cId="109857222" sldId="256"/>
            <ac:spMk id="2" creationId="{00000000-0000-0000-0000-000000000000}"/>
          </ac:spMkLst>
        </pc:spChg>
        <pc:spChg chg="mod">
          <ac:chgData name="" userId="" providerId="" clId="Web-{B85194F7-65C4-4DFD-A39D-1928E7ABD195}" dt="2020-12-08T11:44:55.444" v="31" actId="20577"/>
          <ac:spMkLst>
            <pc:docMk/>
            <pc:sldMk cId="109857222" sldId="256"/>
            <ac:spMk id="3" creationId="{00000000-0000-0000-0000-000000000000}"/>
          </ac:spMkLst>
        </pc:spChg>
      </pc:sldChg>
    </pc:docChg>
  </pc:docChgLst>
  <pc:docChgLst>
    <pc:chgData name="Lopez, Joshua" userId="S::jlopez21@luc.edu::9cd0525c-20ae-4100-a67b-5adb42cfd647" providerId="AD" clId="Web-{37BE5F01-8D85-FCD9-3AC9-8308A7C4C8A2}"/>
    <pc:docChg chg="addSld modSld">
      <pc:chgData name="Lopez, Joshua" userId="S::jlopez21@luc.edu::9cd0525c-20ae-4100-a67b-5adb42cfd647" providerId="AD" clId="Web-{37BE5F01-8D85-FCD9-3AC9-8308A7C4C8A2}" dt="2020-12-12T01:39:55.733" v="986"/>
      <pc:docMkLst>
        <pc:docMk/>
      </pc:docMkLst>
      <pc:sldChg chg="modSp">
        <pc:chgData name="Lopez, Joshua" userId="S::jlopez21@luc.edu::9cd0525c-20ae-4100-a67b-5adb42cfd647" providerId="AD" clId="Web-{37BE5F01-8D85-FCD9-3AC9-8308A7C4C8A2}" dt="2020-12-12T01:39:24.843" v="978" actId="20577"/>
        <pc:sldMkLst>
          <pc:docMk/>
          <pc:sldMk cId="3330883008" sldId="262"/>
        </pc:sldMkLst>
        <pc:spChg chg="mod">
          <ac:chgData name="Lopez, Joshua" userId="S::jlopez21@luc.edu::9cd0525c-20ae-4100-a67b-5adb42cfd647" providerId="AD" clId="Web-{37BE5F01-8D85-FCD9-3AC9-8308A7C4C8A2}" dt="2020-12-12T01:39:24.843" v="978" actId="20577"/>
          <ac:spMkLst>
            <pc:docMk/>
            <pc:sldMk cId="3330883008" sldId="262"/>
            <ac:spMk id="3" creationId="{74C9D159-2182-4B4D-807A-E333BABA538B}"/>
          </ac:spMkLst>
        </pc:spChg>
      </pc:sldChg>
      <pc:sldChg chg="addSp delSp modSp">
        <pc:chgData name="Lopez, Joshua" userId="S::jlopez21@luc.edu::9cd0525c-20ae-4100-a67b-5adb42cfd647" providerId="AD" clId="Web-{37BE5F01-8D85-FCD9-3AC9-8308A7C4C8A2}" dt="2020-12-12T01:27:27.065" v="844"/>
        <pc:sldMkLst>
          <pc:docMk/>
          <pc:sldMk cId="8031677" sldId="264"/>
        </pc:sldMkLst>
        <pc:spChg chg="mod">
          <ac:chgData name="Lopez, Joshua" userId="S::jlopez21@luc.edu::9cd0525c-20ae-4100-a67b-5adb42cfd647" providerId="AD" clId="Web-{37BE5F01-8D85-FCD9-3AC9-8308A7C4C8A2}" dt="2020-12-12T01:27:27.065" v="844"/>
          <ac:spMkLst>
            <pc:docMk/>
            <pc:sldMk cId="8031677" sldId="264"/>
            <ac:spMk id="2" creationId="{BAFE88DA-59D1-4AE1-B05D-A2CA042AEA62}"/>
          </ac:spMkLst>
        </pc:spChg>
        <pc:spChg chg="mod ord">
          <ac:chgData name="Lopez, Joshua" userId="S::jlopez21@luc.edu::9cd0525c-20ae-4100-a67b-5adb42cfd647" providerId="AD" clId="Web-{37BE5F01-8D85-FCD9-3AC9-8308A7C4C8A2}" dt="2020-12-12T01:27:27.065" v="844"/>
          <ac:spMkLst>
            <pc:docMk/>
            <pc:sldMk cId="8031677" sldId="264"/>
            <ac:spMk id="3" creationId="{8A201F67-66CF-459F-AF74-D09FA554B919}"/>
          </ac:spMkLst>
        </pc:spChg>
        <pc:spChg chg="add del">
          <ac:chgData name="Lopez, Joshua" userId="S::jlopez21@luc.edu::9cd0525c-20ae-4100-a67b-5adb42cfd647" providerId="AD" clId="Web-{37BE5F01-8D85-FCD9-3AC9-8308A7C4C8A2}" dt="2020-12-12T01:27:27.065" v="844"/>
          <ac:spMkLst>
            <pc:docMk/>
            <pc:sldMk cId="8031677" sldId="264"/>
            <ac:spMk id="8" creationId="{17718681-A12E-49D6-9925-DD7C68176D61}"/>
          </ac:spMkLst>
        </pc:spChg>
        <pc:spChg chg="add del">
          <ac:chgData name="Lopez, Joshua" userId="S::jlopez21@luc.edu::9cd0525c-20ae-4100-a67b-5adb42cfd647" providerId="AD" clId="Web-{37BE5F01-8D85-FCD9-3AC9-8308A7C4C8A2}" dt="2020-12-12T01:27:27.065" v="844"/>
          <ac:spMkLst>
            <pc:docMk/>
            <pc:sldMk cId="8031677" sldId="264"/>
            <ac:spMk id="10" creationId="{FBD77573-9EF2-4C35-8285-A1CF6FBB0EA5}"/>
          </ac:spMkLst>
        </pc:spChg>
        <pc:spChg chg="add del">
          <ac:chgData name="Lopez, Joshua" userId="S::jlopez21@luc.edu::9cd0525c-20ae-4100-a67b-5adb42cfd647" providerId="AD" clId="Web-{37BE5F01-8D85-FCD9-3AC9-8308A7C4C8A2}" dt="2020-12-12T01:27:27.049" v="843"/>
          <ac:spMkLst>
            <pc:docMk/>
            <pc:sldMk cId="8031677" sldId="264"/>
            <ac:spMk id="12" creationId="{317B7366-37C8-497F-8B24-C0D854C71ADD}"/>
          </ac:spMkLst>
        </pc:spChg>
        <pc:spChg chg="add">
          <ac:chgData name="Lopez, Joshua" userId="S::jlopez21@luc.edu::9cd0525c-20ae-4100-a67b-5adb42cfd647" providerId="AD" clId="Web-{37BE5F01-8D85-FCD9-3AC9-8308A7C4C8A2}" dt="2020-12-12T01:27:27.065" v="844"/>
          <ac:spMkLst>
            <pc:docMk/>
            <pc:sldMk cId="8031677" sldId="264"/>
            <ac:spMk id="13" creationId="{84ECDE7A-6944-466D-8FFE-149A29BA6BAE}"/>
          </ac:spMkLst>
        </pc:spChg>
        <pc:spChg chg="add del">
          <ac:chgData name="Lopez, Joshua" userId="S::jlopez21@luc.edu::9cd0525c-20ae-4100-a67b-5adb42cfd647" providerId="AD" clId="Web-{37BE5F01-8D85-FCD9-3AC9-8308A7C4C8A2}" dt="2020-12-12T01:27:14.721" v="841"/>
          <ac:spMkLst>
            <pc:docMk/>
            <pc:sldMk cId="8031677" sldId="264"/>
            <ac:spMk id="15" creationId="{79BB35BC-D5C2-4C8B-A22A-A71E6191913B}"/>
          </ac:spMkLst>
        </pc:spChg>
        <pc:spChg chg="add">
          <ac:chgData name="Lopez, Joshua" userId="S::jlopez21@luc.edu::9cd0525c-20ae-4100-a67b-5adb42cfd647" providerId="AD" clId="Web-{37BE5F01-8D85-FCD9-3AC9-8308A7C4C8A2}" dt="2020-12-12T01:27:27.065" v="844"/>
          <ac:spMkLst>
            <pc:docMk/>
            <pc:sldMk cId="8031677" sldId="264"/>
            <ac:spMk id="17" creationId="{B3420082-9415-44EC-802E-C77D71D59C57}"/>
          </ac:spMkLst>
        </pc:spChg>
        <pc:spChg chg="add">
          <ac:chgData name="Lopez, Joshua" userId="S::jlopez21@luc.edu::9cd0525c-20ae-4100-a67b-5adb42cfd647" providerId="AD" clId="Web-{37BE5F01-8D85-FCD9-3AC9-8308A7C4C8A2}" dt="2020-12-12T01:27:27.065" v="844"/>
          <ac:spMkLst>
            <pc:docMk/>
            <pc:sldMk cId="8031677" sldId="264"/>
            <ac:spMk id="19" creationId="{55A52C45-1FCB-4636-A80F-2849B8226C01}"/>
          </ac:spMkLst>
        </pc:spChg>
        <pc:spChg chg="add">
          <ac:chgData name="Lopez, Joshua" userId="S::jlopez21@luc.edu::9cd0525c-20ae-4100-a67b-5adb42cfd647" providerId="AD" clId="Web-{37BE5F01-8D85-FCD9-3AC9-8308A7C4C8A2}" dt="2020-12-12T01:27:27.065" v="844"/>
          <ac:spMkLst>
            <pc:docMk/>
            <pc:sldMk cId="8031677" sldId="264"/>
            <ac:spMk id="21" creationId="{768EB4DD-3704-43AD-92B3-C4E0C6EA92CB}"/>
          </ac:spMkLst>
        </pc:spChg>
        <pc:picChg chg="add mod">
          <ac:chgData name="Lopez, Joshua" userId="S::jlopez21@luc.edu::9cd0525c-20ae-4100-a67b-5adb42cfd647" providerId="AD" clId="Web-{37BE5F01-8D85-FCD9-3AC9-8308A7C4C8A2}" dt="2020-12-12T01:27:27.065" v="844"/>
          <ac:picMkLst>
            <pc:docMk/>
            <pc:sldMk cId="8031677" sldId="264"/>
            <ac:picMk id="4" creationId="{C8ED31AF-7D9F-43E2-AE6B-3BB375E4C804}"/>
          </ac:picMkLst>
        </pc:picChg>
      </pc:sldChg>
      <pc:sldChg chg="modSp">
        <pc:chgData name="Lopez, Joshua" userId="S::jlopez21@luc.edu::9cd0525c-20ae-4100-a67b-5adb42cfd647" providerId="AD" clId="Web-{37BE5F01-8D85-FCD9-3AC9-8308A7C4C8A2}" dt="2020-12-12T01:27:05.721" v="838" actId="20577"/>
        <pc:sldMkLst>
          <pc:docMk/>
          <pc:sldMk cId="1579608174" sldId="265"/>
        </pc:sldMkLst>
        <pc:spChg chg="mod">
          <ac:chgData name="Lopez, Joshua" userId="S::jlopez21@luc.edu::9cd0525c-20ae-4100-a67b-5adb42cfd647" providerId="AD" clId="Web-{37BE5F01-8D85-FCD9-3AC9-8308A7C4C8A2}" dt="2020-12-12T01:27:05.721" v="838" actId="20577"/>
          <ac:spMkLst>
            <pc:docMk/>
            <pc:sldMk cId="1579608174" sldId="265"/>
            <ac:spMk id="6" creationId="{D1DE88B5-1291-44BA-9BF5-39B806402573}"/>
          </ac:spMkLst>
        </pc:spChg>
      </pc:sldChg>
      <pc:sldChg chg="addSp delSp modSp mod setBg">
        <pc:chgData name="Lopez, Joshua" userId="S::jlopez21@luc.edu::9cd0525c-20ae-4100-a67b-5adb42cfd647" providerId="AD" clId="Web-{37BE5F01-8D85-FCD9-3AC9-8308A7C4C8A2}" dt="2020-12-12T01:39:55.733" v="986"/>
        <pc:sldMkLst>
          <pc:docMk/>
          <pc:sldMk cId="2405710839" sldId="266"/>
        </pc:sldMkLst>
        <pc:spChg chg="mod">
          <ac:chgData name="Lopez, Joshua" userId="S::jlopez21@luc.edu::9cd0525c-20ae-4100-a67b-5adb42cfd647" providerId="AD" clId="Web-{37BE5F01-8D85-FCD9-3AC9-8308A7C4C8A2}" dt="2020-12-12T01:39:55.733" v="986"/>
          <ac:spMkLst>
            <pc:docMk/>
            <pc:sldMk cId="2405710839" sldId="266"/>
            <ac:spMk id="2" creationId="{B8F458D6-104F-4798-B6C2-1CFC740B3197}"/>
          </ac:spMkLst>
        </pc:spChg>
        <pc:spChg chg="del mod">
          <ac:chgData name="Lopez, Joshua" userId="S::jlopez21@luc.edu::9cd0525c-20ae-4100-a67b-5adb42cfd647" providerId="AD" clId="Web-{37BE5F01-8D85-FCD9-3AC9-8308A7C4C8A2}" dt="2020-12-12T01:39:55.733" v="986"/>
          <ac:spMkLst>
            <pc:docMk/>
            <pc:sldMk cId="2405710839" sldId="266"/>
            <ac:spMk id="6" creationId="{3987C956-48A6-4079-B455-0CEFA6A24F08}"/>
          </ac:spMkLst>
        </pc:spChg>
        <pc:spChg chg="add">
          <ac:chgData name="Lopez, Joshua" userId="S::jlopez21@luc.edu::9cd0525c-20ae-4100-a67b-5adb42cfd647" providerId="AD" clId="Web-{37BE5F01-8D85-FCD9-3AC9-8308A7C4C8A2}" dt="2020-12-12T01:39:55.733" v="986"/>
          <ac:spMkLst>
            <pc:docMk/>
            <pc:sldMk cId="2405710839" sldId="266"/>
            <ac:spMk id="12" creationId="{B9D7E975-9161-4F2D-AC53-69E1912F6B5D}"/>
          </ac:spMkLst>
        </pc:spChg>
        <pc:spChg chg="add">
          <ac:chgData name="Lopez, Joshua" userId="S::jlopez21@luc.edu::9cd0525c-20ae-4100-a67b-5adb42cfd647" providerId="AD" clId="Web-{37BE5F01-8D85-FCD9-3AC9-8308A7C4C8A2}" dt="2020-12-12T01:39:55.733" v="986"/>
          <ac:spMkLst>
            <pc:docMk/>
            <pc:sldMk cId="2405710839" sldId="266"/>
            <ac:spMk id="14" creationId="{827DC2C4-B485-428A-BF4A-472D2967F47F}"/>
          </ac:spMkLst>
        </pc:spChg>
        <pc:spChg chg="add">
          <ac:chgData name="Lopez, Joshua" userId="S::jlopez21@luc.edu::9cd0525c-20ae-4100-a67b-5adb42cfd647" providerId="AD" clId="Web-{37BE5F01-8D85-FCD9-3AC9-8308A7C4C8A2}" dt="2020-12-12T01:39:55.733" v="986"/>
          <ac:spMkLst>
            <pc:docMk/>
            <pc:sldMk cId="2405710839" sldId="266"/>
            <ac:spMk id="16" creationId="{463E6235-1649-4B47-9862-4026FC473B6F}"/>
          </ac:spMkLst>
        </pc:spChg>
        <pc:picChg chg="mod">
          <ac:chgData name="Lopez, Joshua" userId="S::jlopez21@luc.edu::9cd0525c-20ae-4100-a67b-5adb42cfd647" providerId="AD" clId="Web-{37BE5F01-8D85-FCD9-3AC9-8308A7C4C8A2}" dt="2020-12-12T01:39:55.733" v="986"/>
          <ac:picMkLst>
            <pc:docMk/>
            <pc:sldMk cId="2405710839" sldId="266"/>
            <ac:picMk id="7" creationId="{73048C78-4577-4513-B395-3B33CB202572}"/>
          </ac:picMkLst>
        </pc:picChg>
      </pc:sldChg>
      <pc:sldChg chg="modSp new">
        <pc:chgData name="Lopez, Joshua" userId="S::jlopez21@luc.edu::9cd0525c-20ae-4100-a67b-5adb42cfd647" providerId="AD" clId="Web-{37BE5F01-8D85-FCD9-3AC9-8308A7C4C8A2}" dt="2020-12-12T01:27:46.955" v="849" actId="20577"/>
        <pc:sldMkLst>
          <pc:docMk/>
          <pc:sldMk cId="3893377891" sldId="267"/>
        </pc:sldMkLst>
        <pc:spChg chg="mod">
          <ac:chgData name="Lopez, Joshua" userId="S::jlopez21@luc.edu::9cd0525c-20ae-4100-a67b-5adb42cfd647" providerId="AD" clId="Web-{37BE5F01-8D85-FCD9-3AC9-8308A7C4C8A2}" dt="2020-12-12T01:16:07.429" v="159" actId="20577"/>
          <ac:spMkLst>
            <pc:docMk/>
            <pc:sldMk cId="3893377891" sldId="267"/>
            <ac:spMk id="2" creationId="{CE38FF58-359D-4400-845E-1C5329966AA4}"/>
          </ac:spMkLst>
        </pc:spChg>
        <pc:spChg chg="mod">
          <ac:chgData name="Lopez, Joshua" userId="S::jlopez21@luc.edu::9cd0525c-20ae-4100-a67b-5adb42cfd647" providerId="AD" clId="Web-{37BE5F01-8D85-FCD9-3AC9-8308A7C4C8A2}" dt="2020-12-12T01:27:46.955" v="849" actId="20577"/>
          <ac:spMkLst>
            <pc:docMk/>
            <pc:sldMk cId="3893377891" sldId="267"/>
            <ac:spMk id="3" creationId="{07D45A71-D41F-4AC8-8CFB-D64CC694C36F}"/>
          </ac:spMkLst>
        </pc:spChg>
      </pc:sldChg>
      <pc:sldChg chg="addSp delSp modSp new mod setBg">
        <pc:chgData name="Lopez, Joshua" userId="S::jlopez21@luc.edu::9cd0525c-20ae-4100-a67b-5adb42cfd647" providerId="AD" clId="Web-{37BE5F01-8D85-FCD9-3AC9-8308A7C4C8A2}" dt="2020-12-12T01:31:03.188" v="898" actId="20577"/>
        <pc:sldMkLst>
          <pc:docMk/>
          <pc:sldMk cId="3837298481" sldId="268"/>
        </pc:sldMkLst>
        <pc:spChg chg="mod">
          <ac:chgData name="Lopez, Joshua" userId="S::jlopez21@luc.edu::9cd0525c-20ae-4100-a67b-5adb42cfd647" providerId="AD" clId="Web-{37BE5F01-8D85-FCD9-3AC9-8308A7C4C8A2}" dt="2020-12-12T01:30:01.001" v="877"/>
          <ac:spMkLst>
            <pc:docMk/>
            <pc:sldMk cId="3837298481" sldId="268"/>
            <ac:spMk id="2" creationId="{6B794AB2-68D2-4A24-BFE7-349D993887AF}"/>
          </ac:spMkLst>
        </pc:spChg>
        <pc:spChg chg="mod">
          <ac:chgData name="Lopez, Joshua" userId="S::jlopez21@luc.edu::9cd0525c-20ae-4100-a67b-5adb42cfd647" providerId="AD" clId="Web-{37BE5F01-8D85-FCD9-3AC9-8308A7C4C8A2}" dt="2020-12-12T01:31:03.188" v="898" actId="20577"/>
          <ac:spMkLst>
            <pc:docMk/>
            <pc:sldMk cId="3837298481" sldId="268"/>
            <ac:spMk id="3" creationId="{9A51A1F1-848D-42BF-8D34-C6196FD4B418}"/>
          </ac:spMkLst>
        </pc:spChg>
        <pc:spChg chg="add del">
          <ac:chgData name="Lopez, Joshua" userId="S::jlopez21@luc.edu::9cd0525c-20ae-4100-a67b-5adb42cfd647" providerId="AD" clId="Web-{37BE5F01-8D85-FCD9-3AC9-8308A7C4C8A2}" dt="2020-12-12T01:28:57.455" v="853"/>
          <ac:spMkLst>
            <pc:docMk/>
            <pc:sldMk cId="3837298481" sldId="268"/>
            <ac:spMk id="10" creationId="{06DA9DF9-31F7-4056-B42E-878CC92417B8}"/>
          </ac:spMkLst>
        </pc:spChg>
        <pc:spChg chg="add del">
          <ac:chgData name="Lopez, Joshua" userId="S::jlopez21@luc.edu::9cd0525c-20ae-4100-a67b-5adb42cfd647" providerId="AD" clId="Web-{37BE5F01-8D85-FCD9-3AC9-8308A7C4C8A2}" dt="2020-12-12T01:30:01.001" v="877"/>
          <ac:spMkLst>
            <pc:docMk/>
            <pc:sldMk cId="3837298481" sldId="268"/>
            <ac:spMk id="15" creationId="{7D9D36D6-2AC5-46A1-A849-4C82D5264A3A}"/>
          </ac:spMkLst>
        </pc:spChg>
        <pc:spChg chg="add">
          <ac:chgData name="Lopez, Joshua" userId="S::jlopez21@luc.edu::9cd0525c-20ae-4100-a67b-5adb42cfd647" providerId="AD" clId="Web-{37BE5F01-8D85-FCD9-3AC9-8308A7C4C8A2}" dt="2020-12-12T01:30:01.001" v="877"/>
          <ac:spMkLst>
            <pc:docMk/>
            <pc:sldMk cId="3837298481" sldId="268"/>
            <ac:spMk id="20" creationId="{06DA9DF9-31F7-4056-B42E-878CC92417B8}"/>
          </ac:spMkLst>
        </pc:spChg>
        <pc:picChg chg="add del mod">
          <ac:chgData name="Lopez, Joshua" userId="S::jlopez21@luc.edu::9cd0525c-20ae-4100-a67b-5adb42cfd647" providerId="AD" clId="Web-{37BE5F01-8D85-FCD9-3AC9-8308A7C4C8A2}" dt="2020-12-12T01:22:56.395" v="714"/>
          <ac:picMkLst>
            <pc:docMk/>
            <pc:sldMk cId="3837298481" sldId="268"/>
            <ac:picMk id="4" creationId="{67A23BFD-F0CD-4F51-B85C-CB18FD49D476}"/>
          </ac:picMkLst>
        </pc:picChg>
        <pc:picChg chg="add del mod">
          <ac:chgData name="Lopez, Joshua" userId="S::jlopez21@luc.edu::9cd0525c-20ae-4100-a67b-5adb42cfd647" providerId="AD" clId="Web-{37BE5F01-8D85-FCD9-3AC9-8308A7C4C8A2}" dt="2020-12-12T01:29:12.455" v="863"/>
          <ac:picMkLst>
            <pc:docMk/>
            <pc:sldMk cId="3837298481" sldId="268"/>
            <ac:picMk id="5" creationId="{2E55D093-A190-4CD7-802E-3A5E9D039ED0}"/>
          </ac:picMkLst>
        </pc:picChg>
        <pc:picChg chg="add mod">
          <ac:chgData name="Lopez, Joshua" userId="S::jlopez21@luc.edu::9cd0525c-20ae-4100-a67b-5adb42cfd647" providerId="AD" clId="Web-{37BE5F01-8D85-FCD9-3AC9-8308A7C4C8A2}" dt="2020-12-12T01:30:01.001" v="877"/>
          <ac:picMkLst>
            <pc:docMk/>
            <pc:sldMk cId="3837298481" sldId="268"/>
            <ac:picMk id="6" creationId="{A7C25994-9601-43B5-ACDD-7AEE93029C52}"/>
          </ac:picMkLst>
        </pc:picChg>
      </pc:sldChg>
      <pc:sldChg chg="addSp modSp new mod setBg">
        <pc:chgData name="Lopez, Joshua" userId="S::jlopez21@luc.edu::9cd0525c-20ae-4100-a67b-5adb42cfd647" providerId="AD" clId="Web-{37BE5F01-8D85-FCD9-3AC9-8308A7C4C8A2}" dt="2020-12-12T01:31:44.954" v="962"/>
        <pc:sldMkLst>
          <pc:docMk/>
          <pc:sldMk cId="1630948895" sldId="269"/>
        </pc:sldMkLst>
        <pc:spChg chg="mod">
          <ac:chgData name="Lopez, Joshua" userId="S::jlopez21@luc.edu::9cd0525c-20ae-4100-a67b-5adb42cfd647" providerId="AD" clId="Web-{37BE5F01-8D85-FCD9-3AC9-8308A7C4C8A2}" dt="2020-12-12T01:31:44.954" v="962"/>
          <ac:spMkLst>
            <pc:docMk/>
            <pc:sldMk cId="1630948895" sldId="269"/>
            <ac:spMk id="2" creationId="{C7A15E96-4E76-45D3-A68D-B49871DB577C}"/>
          </ac:spMkLst>
        </pc:spChg>
        <pc:spChg chg="mod">
          <ac:chgData name="Lopez, Joshua" userId="S::jlopez21@luc.edu::9cd0525c-20ae-4100-a67b-5adb42cfd647" providerId="AD" clId="Web-{37BE5F01-8D85-FCD9-3AC9-8308A7C4C8A2}" dt="2020-12-12T01:31:44.954" v="962"/>
          <ac:spMkLst>
            <pc:docMk/>
            <pc:sldMk cId="1630948895" sldId="269"/>
            <ac:spMk id="3" creationId="{D4DE7AC0-5C67-404E-A1DE-8E64CDC33E7E}"/>
          </ac:spMkLst>
        </pc:spChg>
        <pc:spChg chg="add">
          <ac:chgData name="Lopez, Joshua" userId="S::jlopez21@luc.edu::9cd0525c-20ae-4100-a67b-5adb42cfd647" providerId="AD" clId="Web-{37BE5F01-8D85-FCD9-3AC9-8308A7C4C8A2}" dt="2020-12-12T01:31:44.954" v="962"/>
          <ac:spMkLst>
            <pc:docMk/>
            <pc:sldMk cId="1630948895" sldId="269"/>
            <ac:spMk id="8" creationId="{934F1179-B481-4F9E-BCA3-AFB972070F83}"/>
          </ac:spMkLst>
        </pc:spChg>
        <pc:spChg chg="add">
          <ac:chgData name="Lopez, Joshua" userId="S::jlopez21@luc.edu::9cd0525c-20ae-4100-a67b-5adb42cfd647" providerId="AD" clId="Web-{37BE5F01-8D85-FCD9-3AC9-8308A7C4C8A2}" dt="2020-12-12T01:31:44.954" v="962"/>
          <ac:spMkLst>
            <pc:docMk/>
            <pc:sldMk cId="1630948895" sldId="269"/>
            <ac:spMk id="10" creationId="{827DC2C4-B485-428A-BF4A-472D2967F47F}"/>
          </ac:spMkLst>
        </pc:spChg>
        <pc:spChg chg="add">
          <ac:chgData name="Lopez, Joshua" userId="S::jlopez21@luc.edu::9cd0525c-20ae-4100-a67b-5adb42cfd647" providerId="AD" clId="Web-{37BE5F01-8D85-FCD9-3AC9-8308A7C4C8A2}" dt="2020-12-12T01:31:44.954" v="962"/>
          <ac:spMkLst>
            <pc:docMk/>
            <pc:sldMk cId="1630948895" sldId="269"/>
            <ac:spMk id="12" creationId="{EE04B5EB-F158-4507-90DD-BD23620C7CC9}"/>
          </ac:spMkLst>
        </pc:spChg>
      </pc:sldChg>
    </pc:docChg>
  </pc:docChgLst>
  <pc:docChgLst>
    <pc:chgData name="Lopez, Joshua" userId="S::jlopez21@luc.edu::9cd0525c-20ae-4100-a67b-5adb42cfd647" providerId="AD" clId="Web-{C8F07B4A-3D36-7649-F502-47AA77B71E8E}"/>
    <pc:docChg chg="addSld modSld sldOrd">
      <pc:chgData name="Lopez, Joshua" userId="S::jlopez21@luc.edu::9cd0525c-20ae-4100-a67b-5adb42cfd647" providerId="AD" clId="Web-{C8F07B4A-3D36-7649-F502-47AA77B71E8E}" dt="2020-12-12T00:34:26.798" v="821" actId="20577"/>
      <pc:docMkLst>
        <pc:docMk/>
      </pc:docMkLst>
      <pc:sldChg chg="addSp delSp modSp mod setBg setClrOvrMap">
        <pc:chgData name="Lopez, Joshua" userId="S::jlopez21@luc.edu::9cd0525c-20ae-4100-a67b-5adb42cfd647" providerId="AD" clId="Web-{C8F07B4A-3D36-7649-F502-47AA77B71E8E}" dt="2020-12-11T23:56:37.446" v="153" actId="20577"/>
        <pc:sldMkLst>
          <pc:docMk/>
          <pc:sldMk cId="109857222" sldId="256"/>
        </pc:sldMkLst>
        <pc:spChg chg="mod">
          <ac:chgData name="Lopez, Joshua" userId="S::jlopez21@luc.edu::9cd0525c-20ae-4100-a67b-5adb42cfd647" providerId="AD" clId="Web-{C8F07B4A-3D36-7649-F502-47AA77B71E8E}" dt="2020-12-11T23:49:12.931" v="96"/>
          <ac:spMkLst>
            <pc:docMk/>
            <pc:sldMk cId="109857222" sldId="256"/>
            <ac:spMk id="2" creationId="{00000000-0000-0000-0000-000000000000}"/>
          </ac:spMkLst>
        </pc:spChg>
        <pc:spChg chg="mod">
          <ac:chgData name="Lopez, Joshua" userId="S::jlopez21@luc.edu::9cd0525c-20ae-4100-a67b-5adb42cfd647" providerId="AD" clId="Web-{C8F07B4A-3D36-7649-F502-47AA77B71E8E}" dt="2020-12-11T23:56:37.446" v="153" actId="20577"/>
          <ac:spMkLst>
            <pc:docMk/>
            <pc:sldMk cId="109857222" sldId="256"/>
            <ac:spMk id="3" creationId="{00000000-0000-0000-0000-000000000000}"/>
          </ac:spMkLst>
        </pc:spChg>
        <pc:spChg chg="add del">
          <ac:chgData name="Lopez, Joshua" userId="S::jlopez21@luc.edu::9cd0525c-20ae-4100-a67b-5adb42cfd647" providerId="AD" clId="Web-{C8F07B4A-3D36-7649-F502-47AA77B71E8E}" dt="2020-12-11T23:49:12.931" v="96"/>
          <ac:spMkLst>
            <pc:docMk/>
            <pc:sldMk cId="109857222" sldId="256"/>
            <ac:spMk id="8" creationId="{DA3C47C2-33A2-44B2-BEAB-FEB679075C24}"/>
          </ac:spMkLst>
        </pc:spChg>
        <pc:spChg chg="add del">
          <ac:chgData name="Lopez, Joshua" userId="S::jlopez21@luc.edu::9cd0525c-20ae-4100-a67b-5adb42cfd647" providerId="AD" clId="Web-{C8F07B4A-3D36-7649-F502-47AA77B71E8E}" dt="2020-12-11T23:49:12.931" v="96"/>
          <ac:spMkLst>
            <pc:docMk/>
            <pc:sldMk cId="109857222" sldId="256"/>
            <ac:spMk id="10" creationId="{AD182BA8-54AD-4D9F-8264-B0FA8BB47D7C}"/>
          </ac:spMkLst>
        </pc:spChg>
        <pc:spChg chg="add del">
          <ac:chgData name="Lopez, Joshua" userId="S::jlopez21@luc.edu::9cd0525c-20ae-4100-a67b-5adb42cfd647" providerId="AD" clId="Web-{C8F07B4A-3D36-7649-F502-47AA77B71E8E}" dt="2020-12-11T23:49:12.931" v="96"/>
          <ac:spMkLst>
            <pc:docMk/>
            <pc:sldMk cId="109857222" sldId="256"/>
            <ac:spMk id="12" creationId="{4ED83379-0499-45E1-AB78-6AA230F96442}"/>
          </ac:spMkLst>
        </pc:spChg>
        <pc:spChg chg="add del">
          <ac:chgData name="Lopez, Joshua" userId="S::jlopez21@luc.edu::9cd0525c-20ae-4100-a67b-5adb42cfd647" providerId="AD" clId="Web-{C8F07B4A-3D36-7649-F502-47AA77B71E8E}" dt="2020-12-11T23:49:12.931" v="95"/>
          <ac:spMkLst>
            <pc:docMk/>
            <pc:sldMk cId="109857222" sldId="256"/>
            <ac:spMk id="14" creationId="{E49CC64F-7275-4E33-961B-0C5CDC439875}"/>
          </ac:spMkLst>
        </pc:spChg>
        <pc:spChg chg="add">
          <ac:chgData name="Lopez, Joshua" userId="S::jlopez21@luc.edu::9cd0525c-20ae-4100-a67b-5adb42cfd647" providerId="AD" clId="Web-{C8F07B4A-3D36-7649-F502-47AA77B71E8E}" dt="2020-12-11T23:49:12.931" v="96"/>
          <ac:spMkLst>
            <pc:docMk/>
            <pc:sldMk cId="109857222" sldId="256"/>
            <ac:spMk id="15" creationId="{B9D7E975-9161-4F2D-AC53-69E1912F6B5D}"/>
          </ac:spMkLst>
        </pc:spChg>
        <pc:spChg chg="add">
          <ac:chgData name="Lopez, Joshua" userId="S::jlopez21@luc.edu::9cd0525c-20ae-4100-a67b-5adb42cfd647" providerId="AD" clId="Web-{C8F07B4A-3D36-7649-F502-47AA77B71E8E}" dt="2020-12-11T23:49:12.931" v="96"/>
          <ac:spMkLst>
            <pc:docMk/>
            <pc:sldMk cId="109857222" sldId="256"/>
            <ac:spMk id="16" creationId="{827DC2C4-B485-428A-BF4A-472D2967F47F}"/>
          </ac:spMkLst>
        </pc:spChg>
        <pc:spChg chg="add del">
          <ac:chgData name="Lopez, Joshua" userId="S::jlopez21@luc.edu::9cd0525c-20ae-4100-a67b-5adb42cfd647" providerId="AD" clId="Web-{C8F07B4A-3D36-7649-F502-47AA77B71E8E}" dt="2020-12-11T23:48:59.447" v="93"/>
          <ac:spMkLst>
            <pc:docMk/>
            <pc:sldMk cId="109857222" sldId="256"/>
            <ac:spMk id="17" creationId="{E91DC736-0EF8-4F87-9146-EBF1D2EE4D3D}"/>
          </ac:spMkLst>
        </pc:spChg>
        <pc:spChg chg="add">
          <ac:chgData name="Lopez, Joshua" userId="S::jlopez21@luc.edu::9cd0525c-20ae-4100-a67b-5adb42cfd647" providerId="AD" clId="Web-{C8F07B4A-3D36-7649-F502-47AA77B71E8E}" dt="2020-12-11T23:49:12.931" v="96"/>
          <ac:spMkLst>
            <pc:docMk/>
            <pc:sldMk cId="109857222" sldId="256"/>
            <ac:spMk id="18" creationId="{463E6235-1649-4B47-9862-4026FC473B6F}"/>
          </ac:spMkLst>
        </pc:spChg>
        <pc:spChg chg="add del">
          <ac:chgData name="Lopez, Joshua" userId="S::jlopez21@luc.edu::9cd0525c-20ae-4100-a67b-5adb42cfd647" providerId="AD" clId="Web-{C8F07B4A-3D36-7649-F502-47AA77B71E8E}" dt="2020-12-11T23:48:59.447" v="93"/>
          <ac:spMkLst>
            <pc:docMk/>
            <pc:sldMk cId="109857222" sldId="256"/>
            <ac:spMk id="19" creationId="{097CD68E-23E3-4007-8847-CD0944C4F7BE}"/>
          </ac:spMkLst>
        </pc:spChg>
        <pc:spChg chg="add del">
          <ac:chgData name="Lopez, Joshua" userId="S::jlopez21@luc.edu::9cd0525c-20ae-4100-a67b-5adb42cfd647" providerId="AD" clId="Web-{C8F07B4A-3D36-7649-F502-47AA77B71E8E}" dt="2020-12-11T23:48:59.447" v="93"/>
          <ac:spMkLst>
            <pc:docMk/>
            <pc:sldMk cId="109857222" sldId="256"/>
            <ac:spMk id="21" creationId="{AF2F604E-43BE-4DC3-B983-E071523364F8}"/>
          </ac:spMkLst>
        </pc:spChg>
        <pc:spChg chg="add del">
          <ac:chgData name="Lopez, Joshua" userId="S::jlopez21@luc.edu::9cd0525c-20ae-4100-a67b-5adb42cfd647" providerId="AD" clId="Web-{C8F07B4A-3D36-7649-F502-47AA77B71E8E}" dt="2020-12-11T23:48:59.447" v="93"/>
          <ac:spMkLst>
            <pc:docMk/>
            <pc:sldMk cId="109857222" sldId="256"/>
            <ac:spMk id="23" creationId="{08C9B587-E65E-4B52-B37C-ABEBB6E87928}"/>
          </ac:spMkLst>
        </pc:spChg>
        <pc:picChg chg="add mod ord">
          <ac:chgData name="Lopez, Joshua" userId="S::jlopez21@luc.edu::9cd0525c-20ae-4100-a67b-5adb42cfd647" providerId="AD" clId="Web-{C8F07B4A-3D36-7649-F502-47AA77B71E8E}" dt="2020-12-11T23:49:12.931" v="96"/>
          <ac:picMkLst>
            <pc:docMk/>
            <pc:sldMk cId="109857222" sldId="256"/>
            <ac:picMk id="4" creationId="{036DE198-4D43-4E7B-9537-56340C2C8735}"/>
          </ac:picMkLst>
        </pc:picChg>
      </pc:sldChg>
      <pc:sldChg chg="addSp modSp mod setBg">
        <pc:chgData name="Lopez, Joshua" userId="S::jlopez21@luc.edu::9cd0525c-20ae-4100-a67b-5adb42cfd647" providerId="AD" clId="Web-{C8F07B4A-3D36-7649-F502-47AA77B71E8E}" dt="2020-12-11T23:59:38.289" v="163" actId="20577"/>
        <pc:sldMkLst>
          <pc:docMk/>
          <pc:sldMk cId="3837122492" sldId="257"/>
        </pc:sldMkLst>
        <pc:spChg chg="mod">
          <ac:chgData name="Lopez, Joshua" userId="S::jlopez21@luc.edu::9cd0525c-20ae-4100-a67b-5adb42cfd647" providerId="AD" clId="Web-{C8F07B4A-3D36-7649-F502-47AA77B71E8E}" dt="2020-12-11T23:59:38.289" v="163" actId="20577"/>
          <ac:spMkLst>
            <pc:docMk/>
            <pc:sldMk cId="3837122492" sldId="257"/>
            <ac:spMk id="2" creationId="{C3AC757A-2981-4F5D-8FED-F60104CC9236}"/>
          </ac:spMkLst>
        </pc:spChg>
        <pc:spChg chg="mod ord">
          <ac:chgData name="Lopez, Joshua" userId="S::jlopez21@luc.edu::9cd0525c-20ae-4100-a67b-5adb42cfd647" providerId="AD" clId="Web-{C8F07B4A-3D36-7649-F502-47AA77B71E8E}" dt="2020-12-11T23:49:30.228" v="97"/>
          <ac:spMkLst>
            <pc:docMk/>
            <pc:sldMk cId="3837122492" sldId="257"/>
            <ac:spMk id="3" creationId="{D017C27D-B02E-4945-92EC-8A3A253267D4}"/>
          </ac:spMkLst>
        </pc:spChg>
        <pc:spChg chg="add">
          <ac:chgData name="Lopez, Joshua" userId="S::jlopez21@luc.edu::9cd0525c-20ae-4100-a67b-5adb42cfd647" providerId="AD" clId="Web-{C8F07B4A-3D36-7649-F502-47AA77B71E8E}" dt="2020-12-11T23:49:30.228" v="97"/>
          <ac:spMkLst>
            <pc:docMk/>
            <pc:sldMk cId="3837122492" sldId="257"/>
            <ac:spMk id="9" creationId="{79BB35BC-D5C2-4C8B-A22A-A71E6191913B}"/>
          </ac:spMkLst>
        </pc:spChg>
        <pc:picChg chg="add mod">
          <ac:chgData name="Lopez, Joshua" userId="S::jlopez21@luc.edu::9cd0525c-20ae-4100-a67b-5adb42cfd647" providerId="AD" clId="Web-{C8F07B4A-3D36-7649-F502-47AA77B71E8E}" dt="2020-12-11T23:49:30.228" v="97"/>
          <ac:picMkLst>
            <pc:docMk/>
            <pc:sldMk cId="3837122492" sldId="257"/>
            <ac:picMk id="4" creationId="{E288BEED-0DE6-425C-B94C-BF5F686FBE6D}"/>
          </ac:picMkLst>
        </pc:picChg>
      </pc:sldChg>
      <pc:sldChg chg="addSp modSp mod setBg">
        <pc:chgData name="Lopez, Joshua" userId="S::jlopez21@luc.edu::9cd0525c-20ae-4100-a67b-5adb42cfd647" providerId="AD" clId="Web-{C8F07B4A-3D36-7649-F502-47AA77B71E8E}" dt="2020-12-11T23:59:47.820" v="178" actId="20577"/>
        <pc:sldMkLst>
          <pc:docMk/>
          <pc:sldMk cId="3314088726" sldId="258"/>
        </pc:sldMkLst>
        <pc:spChg chg="mod">
          <ac:chgData name="Lopez, Joshua" userId="S::jlopez21@luc.edu::9cd0525c-20ae-4100-a67b-5adb42cfd647" providerId="AD" clId="Web-{C8F07B4A-3D36-7649-F502-47AA77B71E8E}" dt="2020-12-11T23:59:47.820" v="178" actId="20577"/>
          <ac:spMkLst>
            <pc:docMk/>
            <pc:sldMk cId="3314088726" sldId="258"/>
            <ac:spMk id="2" creationId="{318ACBFB-FFA5-40B1-B1F4-72B7DF1D7D56}"/>
          </ac:spMkLst>
        </pc:spChg>
        <pc:spChg chg="mod ord">
          <ac:chgData name="Lopez, Joshua" userId="S::jlopez21@luc.edu::9cd0525c-20ae-4100-a67b-5adb42cfd647" providerId="AD" clId="Web-{C8F07B4A-3D36-7649-F502-47AA77B71E8E}" dt="2020-12-11T23:49:38.040" v="98"/>
          <ac:spMkLst>
            <pc:docMk/>
            <pc:sldMk cId="3314088726" sldId="258"/>
            <ac:spMk id="3" creationId="{EA8B50EF-D69E-4843-9240-520CCF90F4FC}"/>
          </ac:spMkLst>
        </pc:spChg>
        <pc:spChg chg="add">
          <ac:chgData name="Lopez, Joshua" userId="S::jlopez21@luc.edu::9cd0525c-20ae-4100-a67b-5adb42cfd647" providerId="AD" clId="Web-{C8F07B4A-3D36-7649-F502-47AA77B71E8E}" dt="2020-12-11T23:49:38.040" v="98"/>
          <ac:spMkLst>
            <pc:docMk/>
            <pc:sldMk cId="3314088726" sldId="258"/>
            <ac:spMk id="9" creationId="{79BB35BC-D5C2-4C8B-A22A-A71E6191913B}"/>
          </ac:spMkLst>
        </pc:spChg>
        <pc:picChg chg="add mod">
          <ac:chgData name="Lopez, Joshua" userId="S::jlopez21@luc.edu::9cd0525c-20ae-4100-a67b-5adb42cfd647" providerId="AD" clId="Web-{C8F07B4A-3D36-7649-F502-47AA77B71E8E}" dt="2020-12-11T23:49:38.040" v="98"/>
          <ac:picMkLst>
            <pc:docMk/>
            <pc:sldMk cId="3314088726" sldId="258"/>
            <ac:picMk id="4" creationId="{164FFDF5-0457-4EE0-AA93-DC27F23803A7}"/>
          </ac:picMkLst>
        </pc:picChg>
      </pc:sldChg>
      <pc:sldChg chg="addSp modSp mod setBg">
        <pc:chgData name="Lopez, Joshua" userId="S::jlopez21@luc.edu::9cd0525c-20ae-4100-a67b-5adb42cfd647" providerId="AD" clId="Web-{C8F07B4A-3D36-7649-F502-47AA77B71E8E}" dt="2020-12-12T00:00:13.242" v="187" actId="20577"/>
        <pc:sldMkLst>
          <pc:docMk/>
          <pc:sldMk cId="4178309640" sldId="259"/>
        </pc:sldMkLst>
        <pc:spChg chg="mod">
          <ac:chgData name="Lopez, Joshua" userId="S::jlopez21@luc.edu::9cd0525c-20ae-4100-a67b-5adb42cfd647" providerId="AD" clId="Web-{C8F07B4A-3D36-7649-F502-47AA77B71E8E}" dt="2020-12-12T00:00:13.242" v="187" actId="20577"/>
          <ac:spMkLst>
            <pc:docMk/>
            <pc:sldMk cId="4178309640" sldId="259"/>
            <ac:spMk id="2" creationId="{3CA18B28-7434-42E4-B8C8-758BDADCC5B5}"/>
          </ac:spMkLst>
        </pc:spChg>
        <pc:spChg chg="mod">
          <ac:chgData name="Lopez, Joshua" userId="S::jlopez21@luc.edu::9cd0525c-20ae-4100-a67b-5adb42cfd647" providerId="AD" clId="Web-{C8F07B4A-3D36-7649-F502-47AA77B71E8E}" dt="2020-12-11T23:52:30.432" v="113" actId="20577"/>
          <ac:spMkLst>
            <pc:docMk/>
            <pc:sldMk cId="4178309640" sldId="259"/>
            <ac:spMk id="3" creationId="{72625D7E-078D-4F90-A8D6-32CA4D9ABF6B}"/>
          </ac:spMkLst>
        </pc:spChg>
        <pc:spChg chg="add">
          <ac:chgData name="Lopez, Joshua" userId="S::jlopez21@luc.edu::9cd0525c-20ae-4100-a67b-5adb42cfd647" providerId="AD" clId="Web-{C8F07B4A-3D36-7649-F502-47AA77B71E8E}" dt="2020-12-11T23:51:19.508" v="100"/>
          <ac:spMkLst>
            <pc:docMk/>
            <pc:sldMk cId="4178309640" sldId="259"/>
            <ac:spMk id="8" creationId="{17718681-A12E-49D6-9925-DD7C68176D61}"/>
          </ac:spMkLst>
        </pc:spChg>
        <pc:spChg chg="add">
          <ac:chgData name="Lopez, Joshua" userId="S::jlopez21@luc.edu::9cd0525c-20ae-4100-a67b-5adb42cfd647" providerId="AD" clId="Web-{C8F07B4A-3D36-7649-F502-47AA77B71E8E}" dt="2020-12-11T23:51:19.508" v="100"/>
          <ac:spMkLst>
            <pc:docMk/>
            <pc:sldMk cId="4178309640" sldId="259"/>
            <ac:spMk id="10" creationId="{FBD77573-9EF2-4C35-8285-A1CF6FBB0EA5}"/>
          </ac:spMkLst>
        </pc:spChg>
      </pc:sldChg>
      <pc:sldChg chg="addSp delSp modSp mod setBg">
        <pc:chgData name="Lopez, Joshua" userId="S::jlopez21@luc.edu::9cd0525c-20ae-4100-a67b-5adb42cfd647" providerId="AD" clId="Web-{C8F07B4A-3D36-7649-F502-47AA77B71E8E}" dt="2020-12-12T00:14:29.129" v="389" actId="1076"/>
        <pc:sldMkLst>
          <pc:docMk/>
          <pc:sldMk cId="2666541123" sldId="260"/>
        </pc:sldMkLst>
        <pc:spChg chg="mod">
          <ac:chgData name="Lopez, Joshua" userId="S::jlopez21@luc.edu::9cd0525c-20ae-4100-a67b-5adb42cfd647" providerId="AD" clId="Web-{C8F07B4A-3D36-7649-F502-47AA77B71E8E}" dt="2020-12-12T00:14:23.489" v="388"/>
          <ac:spMkLst>
            <pc:docMk/>
            <pc:sldMk cId="2666541123" sldId="260"/>
            <ac:spMk id="2" creationId="{A5F4EF03-EAB4-414E-A1AB-B2C1F030B912}"/>
          </ac:spMkLst>
        </pc:spChg>
        <pc:spChg chg="mod ord">
          <ac:chgData name="Lopez, Joshua" userId="S::jlopez21@luc.edu::9cd0525c-20ae-4100-a67b-5adb42cfd647" providerId="AD" clId="Web-{C8F07B4A-3D36-7649-F502-47AA77B71E8E}" dt="2020-12-12T00:14:23.489" v="388"/>
          <ac:spMkLst>
            <pc:docMk/>
            <pc:sldMk cId="2666541123" sldId="260"/>
            <ac:spMk id="3" creationId="{D03228A5-E99A-4173-8B9A-E060B1824B97}"/>
          </ac:spMkLst>
        </pc:spChg>
        <pc:spChg chg="add del">
          <ac:chgData name="Lopez, Joshua" userId="S::jlopez21@luc.edu::9cd0525c-20ae-4100-a67b-5adb42cfd647" providerId="AD" clId="Web-{C8F07B4A-3D36-7649-F502-47AA77B71E8E}" dt="2020-12-12T00:14:23.489" v="388"/>
          <ac:spMkLst>
            <pc:docMk/>
            <pc:sldMk cId="2666541123" sldId="260"/>
            <ac:spMk id="8" creationId="{17718681-A12E-49D6-9925-DD7C68176D61}"/>
          </ac:spMkLst>
        </pc:spChg>
        <pc:spChg chg="add del">
          <ac:chgData name="Lopez, Joshua" userId="S::jlopez21@luc.edu::9cd0525c-20ae-4100-a67b-5adb42cfd647" providerId="AD" clId="Web-{C8F07B4A-3D36-7649-F502-47AA77B71E8E}" dt="2020-12-12T00:14:23.489" v="388"/>
          <ac:spMkLst>
            <pc:docMk/>
            <pc:sldMk cId="2666541123" sldId="260"/>
            <ac:spMk id="10" creationId="{FBD77573-9EF2-4C35-8285-A1CF6FBB0EA5}"/>
          </ac:spMkLst>
        </pc:spChg>
        <pc:spChg chg="add">
          <ac:chgData name="Lopez, Joshua" userId="S::jlopez21@luc.edu::9cd0525c-20ae-4100-a67b-5adb42cfd647" providerId="AD" clId="Web-{C8F07B4A-3D36-7649-F502-47AA77B71E8E}" dt="2020-12-12T00:14:23.489" v="388"/>
          <ac:spMkLst>
            <pc:docMk/>
            <pc:sldMk cId="2666541123" sldId="260"/>
            <ac:spMk id="15" creationId="{79BB35BC-D5C2-4C8B-A22A-A71E6191913B}"/>
          </ac:spMkLst>
        </pc:spChg>
        <pc:picChg chg="add mod">
          <ac:chgData name="Lopez, Joshua" userId="S::jlopez21@luc.edu::9cd0525c-20ae-4100-a67b-5adb42cfd647" providerId="AD" clId="Web-{C8F07B4A-3D36-7649-F502-47AA77B71E8E}" dt="2020-12-12T00:14:29.129" v="389" actId="1076"/>
          <ac:picMkLst>
            <pc:docMk/>
            <pc:sldMk cId="2666541123" sldId="260"/>
            <ac:picMk id="4" creationId="{76A34574-C040-4DB5-818E-FB938D9A4E84}"/>
          </ac:picMkLst>
        </pc:picChg>
      </pc:sldChg>
      <pc:sldChg chg="addSp modSp mod setBg">
        <pc:chgData name="Lopez, Joshua" userId="S::jlopez21@luc.edu::9cd0525c-20ae-4100-a67b-5adb42cfd647" providerId="AD" clId="Web-{C8F07B4A-3D36-7649-F502-47AA77B71E8E}" dt="2020-12-12T00:04:35.241" v="358" actId="20577"/>
        <pc:sldMkLst>
          <pc:docMk/>
          <pc:sldMk cId="1697626491" sldId="261"/>
        </pc:sldMkLst>
        <pc:spChg chg="mod">
          <ac:chgData name="Lopez, Joshua" userId="S::jlopez21@luc.edu::9cd0525c-20ae-4100-a67b-5adb42cfd647" providerId="AD" clId="Web-{C8F07B4A-3D36-7649-F502-47AA77B71E8E}" dt="2020-12-12T00:04:35.241" v="358" actId="20577"/>
          <ac:spMkLst>
            <pc:docMk/>
            <pc:sldMk cId="1697626491" sldId="261"/>
            <ac:spMk id="2" creationId="{4CDBE298-166B-4048-865D-838C45125363}"/>
          </ac:spMkLst>
        </pc:spChg>
        <pc:spChg chg="mod">
          <ac:chgData name="Lopez, Joshua" userId="S::jlopez21@luc.edu::9cd0525c-20ae-4100-a67b-5adb42cfd647" providerId="AD" clId="Web-{C8F07B4A-3D36-7649-F502-47AA77B71E8E}" dt="2020-12-11T23:51:14.774" v="99"/>
          <ac:spMkLst>
            <pc:docMk/>
            <pc:sldMk cId="1697626491" sldId="261"/>
            <ac:spMk id="3" creationId="{25588881-F118-42CA-A955-7231EB33C899}"/>
          </ac:spMkLst>
        </pc:spChg>
        <pc:spChg chg="add">
          <ac:chgData name="Lopez, Joshua" userId="S::jlopez21@luc.edu::9cd0525c-20ae-4100-a67b-5adb42cfd647" providerId="AD" clId="Web-{C8F07B4A-3D36-7649-F502-47AA77B71E8E}" dt="2020-12-11T23:51:14.774" v="99"/>
          <ac:spMkLst>
            <pc:docMk/>
            <pc:sldMk cId="1697626491" sldId="261"/>
            <ac:spMk id="8" creationId="{17718681-A12E-49D6-9925-DD7C68176D61}"/>
          </ac:spMkLst>
        </pc:spChg>
        <pc:spChg chg="add">
          <ac:chgData name="Lopez, Joshua" userId="S::jlopez21@luc.edu::9cd0525c-20ae-4100-a67b-5adb42cfd647" providerId="AD" clId="Web-{C8F07B4A-3D36-7649-F502-47AA77B71E8E}" dt="2020-12-11T23:51:14.774" v="99"/>
          <ac:spMkLst>
            <pc:docMk/>
            <pc:sldMk cId="1697626491" sldId="261"/>
            <ac:spMk id="10" creationId="{FBD77573-9EF2-4C35-8285-A1CF6FBB0EA5}"/>
          </ac:spMkLst>
        </pc:spChg>
      </pc:sldChg>
      <pc:sldChg chg="addSp delSp modSp mod setBg">
        <pc:chgData name="Lopez, Joshua" userId="S::jlopez21@luc.edu::9cd0525c-20ae-4100-a67b-5adb42cfd647" providerId="AD" clId="Web-{C8F07B4A-3D36-7649-F502-47AA77B71E8E}" dt="2020-12-12T00:00:39.289" v="208" actId="1076"/>
        <pc:sldMkLst>
          <pc:docMk/>
          <pc:sldMk cId="3330883008" sldId="262"/>
        </pc:sldMkLst>
        <pc:spChg chg="mod">
          <ac:chgData name="Lopez, Joshua" userId="S::jlopez21@luc.edu::9cd0525c-20ae-4100-a67b-5adb42cfd647" providerId="AD" clId="Web-{C8F07B4A-3D36-7649-F502-47AA77B71E8E}" dt="2020-12-12T00:00:33.351" v="204" actId="20577"/>
          <ac:spMkLst>
            <pc:docMk/>
            <pc:sldMk cId="3330883008" sldId="262"/>
            <ac:spMk id="2" creationId="{520B4ED1-C7C9-4EB2-A4E9-C55BDD8A797B}"/>
          </ac:spMkLst>
        </pc:spChg>
        <pc:spChg chg="mod ord">
          <ac:chgData name="Lopez, Joshua" userId="S::jlopez21@luc.edu::9cd0525c-20ae-4100-a67b-5adb42cfd647" providerId="AD" clId="Web-{C8F07B4A-3D36-7649-F502-47AA77B71E8E}" dt="2020-12-11T23:52:59.650" v="127" actId="20577"/>
          <ac:spMkLst>
            <pc:docMk/>
            <pc:sldMk cId="3330883008" sldId="262"/>
            <ac:spMk id="3" creationId="{74C9D159-2182-4B4D-807A-E333BABA538B}"/>
          </ac:spMkLst>
        </pc:spChg>
        <pc:spChg chg="add del">
          <ac:chgData name="Lopez, Joshua" userId="S::jlopez21@luc.edu::9cd0525c-20ae-4100-a67b-5adb42cfd647" providerId="AD" clId="Web-{C8F07B4A-3D36-7649-F502-47AA77B71E8E}" dt="2020-12-11T23:51:51.307" v="104"/>
          <ac:spMkLst>
            <pc:docMk/>
            <pc:sldMk cId="3330883008" sldId="262"/>
            <ac:spMk id="9" creationId="{D009D6D5-DAC2-4A8B-A17A-E206B9012D09}"/>
          </ac:spMkLst>
        </pc:spChg>
        <pc:spChg chg="add">
          <ac:chgData name="Lopez, Joshua" userId="S::jlopez21@luc.edu::9cd0525c-20ae-4100-a67b-5adb42cfd647" providerId="AD" clId="Web-{C8F07B4A-3D36-7649-F502-47AA77B71E8E}" dt="2020-12-11T23:51:51.307" v="104"/>
          <ac:spMkLst>
            <pc:docMk/>
            <pc:sldMk cId="3330883008" sldId="262"/>
            <ac:spMk id="14" creationId="{79BB35BC-D5C2-4C8B-A22A-A71E6191913B}"/>
          </ac:spMkLst>
        </pc:spChg>
        <pc:picChg chg="add mod">
          <ac:chgData name="Lopez, Joshua" userId="S::jlopez21@luc.edu::9cd0525c-20ae-4100-a67b-5adb42cfd647" providerId="AD" clId="Web-{C8F07B4A-3D36-7649-F502-47AA77B71E8E}" dt="2020-12-12T00:00:39.289" v="208" actId="1076"/>
          <ac:picMkLst>
            <pc:docMk/>
            <pc:sldMk cId="3330883008" sldId="262"/>
            <ac:picMk id="4" creationId="{DECD403C-B260-489D-8016-3786979B4B71}"/>
          </ac:picMkLst>
        </pc:picChg>
      </pc:sldChg>
      <pc:sldChg chg="addSp delSp modSp mod setBg">
        <pc:chgData name="Lopez, Joshua" userId="S::jlopez21@luc.edu::9cd0525c-20ae-4100-a67b-5adb42cfd647" providerId="AD" clId="Web-{C8F07B4A-3D36-7649-F502-47AA77B71E8E}" dt="2020-12-12T00:07:28.912" v="375"/>
        <pc:sldMkLst>
          <pc:docMk/>
          <pc:sldMk cId="141569347" sldId="263"/>
        </pc:sldMkLst>
        <pc:spChg chg="mod">
          <ac:chgData name="Lopez, Joshua" userId="S::jlopez21@luc.edu::9cd0525c-20ae-4100-a67b-5adb42cfd647" providerId="AD" clId="Web-{C8F07B4A-3D36-7649-F502-47AA77B71E8E}" dt="2020-12-12T00:07:28.912" v="375"/>
          <ac:spMkLst>
            <pc:docMk/>
            <pc:sldMk cId="141569347" sldId="263"/>
            <ac:spMk id="2" creationId="{8B4F30EB-AA25-43F4-A151-E135B20E28C3}"/>
          </ac:spMkLst>
        </pc:spChg>
        <pc:spChg chg="mod ord">
          <ac:chgData name="Lopez, Joshua" userId="S::jlopez21@luc.edu::9cd0525c-20ae-4100-a67b-5adb42cfd647" providerId="AD" clId="Web-{C8F07B4A-3D36-7649-F502-47AA77B71E8E}" dt="2020-12-12T00:07:28.912" v="375"/>
          <ac:spMkLst>
            <pc:docMk/>
            <pc:sldMk cId="141569347" sldId="263"/>
            <ac:spMk id="3" creationId="{9A7DBB2E-65F2-40CB-A94D-426B5F687FB5}"/>
          </ac:spMkLst>
        </pc:spChg>
        <pc:spChg chg="add del">
          <ac:chgData name="Lopez, Joshua" userId="S::jlopez21@luc.edu::9cd0525c-20ae-4100-a67b-5adb42cfd647" providerId="AD" clId="Web-{C8F07B4A-3D36-7649-F502-47AA77B71E8E}" dt="2020-12-12T00:07:28.912" v="375"/>
          <ac:spMkLst>
            <pc:docMk/>
            <pc:sldMk cId="141569347" sldId="263"/>
            <ac:spMk id="8" creationId="{17718681-A12E-49D6-9925-DD7C68176D61}"/>
          </ac:spMkLst>
        </pc:spChg>
        <pc:spChg chg="add del">
          <ac:chgData name="Lopez, Joshua" userId="S::jlopez21@luc.edu::9cd0525c-20ae-4100-a67b-5adb42cfd647" providerId="AD" clId="Web-{C8F07B4A-3D36-7649-F502-47AA77B71E8E}" dt="2020-12-12T00:07:28.912" v="375"/>
          <ac:spMkLst>
            <pc:docMk/>
            <pc:sldMk cId="141569347" sldId="263"/>
            <ac:spMk id="10" creationId="{FBD77573-9EF2-4C35-8285-A1CF6FBB0EA5}"/>
          </ac:spMkLst>
        </pc:spChg>
        <pc:spChg chg="add del">
          <ac:chgData name="Lopez, Joshua" userId="S::jlopez21@luc.edu::9cd0525c-20ae-4100-a67b-5adb42cfd647" providerId="AD" clId="Web-{C8F07B4A-3D36-7649-F502-47AA77B71E8E}" dt="2020-12-12T00:07:28.912" v="375"/>
          <ac:spMkLst>
            <pc:docMk/>
            <pc:sldMk cId="141569347" sldId="263"/>
            <ac:spMk id="15" creationId="{79BB35BC-D5C2-4C8B-A22A-A71E6191913B}"/>
          </ac:spMkLst>
        </pc:spChg>
        <pc:picChg chg="add mod">
          <ac:chgData name="Lopez, Joshua" userId="S::jlopez21@luc.edu::9cd0525c-20ae-4100-a67b-5adb42cfd647" providerId="AD" clId="Web-{C8F07B4A-3D36-7649-F502-47AA77B71E8E}" dt="2020-12-12T00:07:28.912" v="375"/>
          <ac:picMkLst>
            <pc:docMk/>
            <pc:sldMk cId="141569347" sldId="263"/>
            <ac:picMk id="4" creationId="{5685F2EA-70C8-4E91-A5A4-4D3C630A0D58}"/>
          </ac:picMkLst>
        </pc:picChg>
      </pc:sldChg>
      <pc:sldChg chg="addSp modSp mod setBg">
        <pc:chgData name="Lopez, Joshua" userId="S::jlopez21@luc.edu::9cd0525c-20ae-4100-a67b-5adb42cfd647" providerId="AD" clId="Web-{C8F07B4A-3D36-7649-F502-47AA77B71E8E}" dt="2020-12-12T00:21:45.677" v="466" actId="20577"/>
        <pc:sldMkLst>
          <pc:docMk/>
          <pc:sldMk cId="8031677" sldId="264"/>
        </pc:sldMkLst>
        <pc:spChg chg="mod">
          <ac:chgData name="Lopez, Joshua" userId="S::jlopez21@luc.edu::9cd0525c-20ae-4100-a67b-5adb42cfd647" providerId="AD" clId="Web-{C8F07B4A-3D36-7649-F502-47AA77B71E8E}" dt="2020-12-12T00:01:07.508" v="220" actId="20577"/>
          <ac:spMkLst>
            <pc:docMk/>
            <pc:sldMk cId="8031677" sldId="264"/>
            <ac:spMk id="2" creationId="{BAFE88DA-59D1-4AE1-B05D-A2CA042AEA62}"/>
          </ac:spMkLst>
        </pc:spChg>
        <pc:spChg chg="mod">
          <ac:chgData name="Lopez, Joshua" userId="S::jlopez21@luc.edu::9cd0525c-20ae-4100-a67b-5adb42cfd647" providerId="AD" clId="Web-{C8F07B4A-3D36-7649-F502-47AA77B71E8E}" dt="2020-12-12T00:21:45.677" v="466" actId="20577"/>
          <ac:spMkLst>
            <pc:docMk/>
            <pc:sldMk cId="8031677" sldId="264"/>
            <ac:spMk id="3" creationId="{8A201F67-66CF-459F-AF74-D09FA554B919}"/>
          </ac:spMkLst>
        </pc:spChg>
        <pc:spChg chg="add">
          <ac:chgData name="Lopez, Joshua" userId="S::jlopez21@luc.edu::9cd0525c-20ae-4100-a67b-5adb42cfd647" providerId="AD" clId="Web-{C8F07B4A-3D36-7649-F502-47AA77B71E8E}" dt="2020-12-11T23:52:05.697" v="106"/>
          <ac:spMkLst>
            <pc:docMk/>
            <pc:sldMk cId="8031677" sldId="264"/>
            <ac:spMk id="8" creationId="{17718681-A12E-49D6-9925-DD7C68176D61}"/>
          </ac:spMkLst>
        </pc:spChg>
        <pc:spChg chg="add">
          <ac:chgData name="Lopez, Joshua" userId="S::jlopez21@luc.edu::9cd0525c-20ae-4100-a67b-5adb42cfd647" providerId="AD" clId="Web-{C8F07B4A-3D36-7649-F502-47AA77B71E8E}" dt="2020-12-11T23:52:05.697" v="106"/>
          <ac:spMkLst>
            <pc:docMk/>
            <pc:sldMk cId="8031677" sldId="264"/>
            <ac:spMk id="10" creationId="{FBD77573-9EF2-4C35-8285-A1CF6FBB0EA5}"/>
          </ac:spMkLst>
        </pc:spChg>
      </pc:sldChg>
      <pc:sldChg chg="addSp delSp modSp new ord">
        <pc:chgData name="Lopez, Joshua" userId="S::jlopez21@luc.edu::9cd0525c-20ae-4100-a67b-5adb42cfd647" providerId="AD" clId="Web-{C8F07B4A-3D36-7649-F502-47AA77B71E8E}" dt="2020-12-12T00:34:26.783" v="820" actId="20577"/>
        <pc:sldMkLst>
          <pc:docMk/>
          <pc:sldMk cId="1579608174" sldId="265"/>
        </pc:sldMkLst>
        <pc:spChg chg="mod">
          <ac:chgData name="Lopez, Joshua" userId="S::jlopez21@luc.edu::9cd0525c-20ae-4100-a67b-5adb42cfd647" providerId="AD" clId="Web-{C8F07B4A-3D36-7649-F502-47AA77B71E8E}" dt="2020-12-12T00:20:17.927" v="461" actId="20577"/>
          <ac:spMkLst>
            <pc:docMk/>
            <pc:sldMk cId="1579608174" sldId="265"/>
            <ac:spMk id="2" creationId="{9398D65D-31AF-4A73-9FAD-37BCEC15627C}"/>
          </ac:spMkLst>
        </pc:spChg>
        <pc:spChg chg="del">
          <ac:chgData name="Lopez, Joshua" userId="S::jlopez21@luc.edu::9cd0525c-20ae-4100-a67b-5adb42cfd647" providerId="AD" clId="Web-{C8F07B4A-3D36-7649-F502-47AA77B71E8E}" dt="2020-12-11T23:59:02.508" v="156"/>
          <ac:spMkLst>
            <pc:docMk/>
            <pc:sldMk cId="1579608174" sldId="265"/>
            <ac:spMk id="3" creationId="{66026F3F-6310-44AE-B3EA-13827B1D6C1A}"/>
          </ac:spMkLst>
        </pc:spChg>
        <pc:spChg chg="add mod">
          <ac:chgData name="Lopez, Joshua" userId="S::jlopez21@luc.edu::9cd0525c-20ae-4100-a67b-5adb42cfd647" providerId="AD" clId="Web-{C8F07B4A-3D36-7649-F502-47AA77B71E8E}" dt="2020-12-12T00:34:26.783" v="820" actId="20577"/>
          <ac:spMkLst>
            <pc:docMk/>
            <pc:sldMk cId="1579608174" sldId="265"/>
            <ac:spMk id="6" creationId="{D1DE88B5-1291-44BA-9BF5-39B806402573}"/>
          </ac:spMkLst>
        </pc:spChg>
        <pc:picChg chg="add del mod ord">
          <ac:chgData name="Lopez, Joshua" userId="S::jlopez21@luc.edu::9cd0525c-20ae-4100-a67b-5adb42cfd647" providerId="AD" clId="Web-{C8F07B4A-3D36-7649-F502-47AA77B71E8E}" dt="2020-12-11T23:59:27.117" v="160"/>
          <ac:picMkLst>
            <pc:docMk/>
            <pc:sldMk cId="1579608174" sldId="265"/>
            <ac:picMk id="4" creationId="{9F7F225D-1CCA-48ED-A5BA-491D93443553}"/>
          </ac:picMkLst>
        </pc:picChg>
      </pc:sldChg>
      <pc:sldChg chg="addSp delSp modSp new ord">
        <pc:chgData name="Lopez, Joshua" userId="S::jlopez21@luc.edu::9cd0525c-20ae-4100-a67b-5adb42cfd647" providerId="AD" clId="Web-{C8F07B4A-3D36-7649-F502-47AA77B71E8E}" dt="2020-12-12T00:17:31.504" v="453" actId="14100"/>
        <pc:sldMkLst>
          <pc:docMk/>
          <pc:sldMk cId="2405710839" sldId="266"/>
        </pc:sldMkLst>
        <pc:spChg chg="mod">
          <ac:chgData name="Lopez, Joshua" userId="S::jlopez21@luc.edu::9cd0525c-20ae-4100-a67b-5adb42cfd647" providerId="AD" clId="Web-{C8F07B4A-3D36-7649-F502-47AA77B71E8E}" dt="2020-12-12T00:16:53.379" v="402" actId="20577"/>
          <ac:spMkLst>
            <pc:docMk/>
            <pc:sldMk cId="2405710839" sldId="266"/>
            <ac:spMk id="2" creationId="{B8F458D6-104F-4798-B6C2-1CFC740B3197}"/>
          </ac:spMkLst>
        </pc:spChg>
        <pc:spChg chg="del">
          <ac:chgData name="Lopez, Joshua" userId="S::jlopez21@luc.edu::9cd0525c-20ae-4100-a67b-5adb42cfd647" providerId="AD" clId="Web-{C8F07B4A-3D36-7649-F502-47AA77B71E8E}" dt="2020-12-12T00:16:33.473" v="392"/>
          <ac:spMkLst>
            <pc:docMk/>
            <pc:sldMk cId="2405710839" sldId="266"/>
            <ac:spMk id="3" creationId="{9E48E8CD-B9CE-43BA-9813-0FEA4CF8B34F}"/>
          </ac:spMkLst>
        </pc:spChg>
        <pc:spChg chg="add mod">
          <ac:chgData name="Lopez, Joshua" userId="S::jlopez21@luc.edu::9cd0525c-20ae-4100-a67b-5adb42cfd647" providerId="AD" clId="Web-{C8F07B4A-3D36-7649-F502-47AA77B71E8E}" dt="2020-12-12T00:17:25.441" v="449" actId="20577"/>
          <ac:spMkLst>
            <pc:docMk/>
            <pc:sldMk cId="2405710839" sldId="266"/>
            <ac:spMk id="6" creationId="{3987C956-48A6-4079-B455-0CEFA6A24F08}"/>
          </ac:spMkLst>
        </pc:spChg>
        <pc:picChg chg="add del mod ord">
          <ac:chgData name="Lopez, Joshua" userId="S::jlopez21@luc.edu::9cd0525c-20ae-4100-a67b-5adb42cfd647" providerId="AD" clId="Web-{C8F07B4A-3D36-7649-F502-47AA77B71E8E}" dt="2020-12-12T00:17:06.129" v="407"/>
          <ac:picMkLst>
            <pc:docMk/>
            <pc:sldMk cId="2405710839" sldId="266"/>
            <ac:picMk id="4" creationId="{1D94B735-3F62-42AB-AED5-34C672F40014}"/>
          </ac:picMkLst>
        </pc:picChg>
        <pc:picChg chg="add mod">
          <ac:chgData name="Lopez, Joshua" userId="S::jlopez21@luc.edu::9cd0525c-20ae-4100-a67b-5adb42cfd647" providerId="AD" clId="Web-{C8F07B4A-3D36-7649-F502-47AA77B71E8E}" dt="2020-12-12T00:17:31.504" v="453" actId="14100"/>
          <ac:picMkLst>
            <pc:docMk/>
            <pc:sldMk cId="2405710839" sldId="266"/>
            <ac:picMk id="7" creationId="{73048C78-4577-4513-B395-3B33CB202572}"/>
          </ac:picMkLst>
        </pc:picChg>
      </pc:sldChg>
    </pc:docChg>
  </pc:docChgLst>
  <pc:docChgLst>
    <pc:chgData name="Lopez, Joshua" userId="S::jlopez21@luc.edu::9cd0525c-20ae-4100-a67b-5adb42cfd647" providerId="AD" clId="Web-{B85194F7-65C4-4DFD-A39D-1928E7ABD195}"/>
    <pc:docChg chg="addSld modSld">
      <pc:chgData name="Lopez, Joshua" userId="S::jlopez21@luc.edu::9cd0525c-20ae-4100-a67b-5adb42cfd647" providerId="AD" clId="Web-{B85194F7-65C4-4DFD-A39D-1928E7ABD195}" dt="2020-12-08T12:05:39.708" v="964" actId="20577"/>
      <pc:docMkLst>
        <pc:docMk/>
      </pc:docMkLst>
      <pc:sldChg chg="modSp">
        <pc:chgData name="Lopez, Joshua" userId="S::jlopez21@luc.edu::9cd0525c-20ae-4100-a67b-5adb42cfd647" providerId="AD" clId="Web-{B85194F7-65C4-4DFD-A39D-1928E7ABD195}" dt="2020-12-08T11:45:07.116" v="0" actId="20577"/>
        <pc:sldMkLst>
          <pc:docMk/>
          <pc:sldMk cId="109857222" sldId="256"/>
        </pc:sldMkLst>
        <pc:spChg chg="mod">
          <ac:chgData name="Lopez, Joshua" userId="S::jlopez21@luc.edu::9cd0525c-20ae-4100-a67b-5adb42cfd647" providerId="AD" clId="Web-{B85194F7-65C4-4DFD-A39D-1928E7ABD195}" dt="2020-12-08T11:45:07.116" v="0" actId="20577"/>
          <ac:spMkLst>
            <pc:docMk/>
            <pc:sldMk cId="109857222" sldId="256"/>
            <ac:spMk id="3" creationId="{00000000-0000-0000-0000-000000000000}"/>
          </ac:spMkLst>
        </pc:spChg>
      </pc:sldChg>
      <pc:sldChg chg="modSp new">
        <pc:chgData name="Lopez, Joshua" userId="S::jlopez21@luc.edu::9cd0525c-20ae-4100-a67b-5adb42cfd647" providerId="AD" clId="Web-{B85194F7-65C4-4DFD-A39D-1928E7ABD195}" dt="2020-12-08T11:49:34.253" v="281" actId="20577"/>
        <pc:sldMkLst>
          <pc:docMk/>
          <pc:sldMk cId="3837122492" sldId="257"/>
        </pc:sldMkLst>
        <pc:spChg chg="mod">
          <ac:chgData name="Lopez, Joshua" userId="S::jlopez21@luc.edu::9cd0525c-20ae-4100-a67b-5adb42cfd647" providerId="AD" clId="Web-{B85194F7-65C4-4DFD-A39D-1928E7ABD195}" dt="2020-12-08T11:49:34.253" v="281" actId="20577"/>
          <ac:spMkLst>
            <pc:docMk/>
            <pc:sldMk cId="3837122492" sldId="257"/>
            <ac:spMk id="3" creationId="{D017C27D-B02E-4945-92EC-8A3A253267D4}"/>
          </ac:spMkLst>
        </pc:spChg>
      </pc:sldChg>
      <pc:sldChg chg="modSp new">
        <pc:chgData name="Lopez, Joshua" userId="S::jlopez21@luc.edu::9cd0525c-20ae-4100-a67b-5adb42cfd647" providerId="AD" clId="Web-{B85194F7-65C4-4DFD-A39D-1928E7ABD195}" dt="2020-12-08T12:02:50.117" v="877" actId="20577"/>
        <pc:sldMkLst>
          <pc:docMk/>
          <pc:sldMk cId="3314088726" sldId="258"/>
        </pc:sldMkLst>
        <pc:spChg chg="mod">
          <ac:chgData name="Lopez, Joshua" userId="S::jlopez21@luc.edu::9cd0525c-20ae-4100-a67b-5adb42cfd647" providerId="AD" clId="Web-{B85194F7-65C4-4DFD-A39D-1928E7ABD195}" dt="2020-12-08T12:02:50.117" v="877" actId="20577"/>
          <ac:spMkLst>
            <pc:docMk/>
            <pc:sldMk cId="3314088726" sldId="258"/>
            <ac:spMk id="3" creationId="{EA8B50EF-D69E-4843-9240-520CCF90F4FC}"/>
          </ac:spMkLst>
        </pc:spChg>
      </pc:sldChg>
      <pc:sldChg chg="modSp new">
        <pc:chgData name="Lopez, Joshua" userId="S::jlopez21@luc.edu::9cd0525c-20ae-4100-a67b-5adb42cfd647" providerId="AD" clId="Web-{B85194F7-65C4-4DFD-A39D-1928E7ABD195}" dt="2020-12-08T12:02:40.992" v="873" actId="20577"/>
        <pc:sldMkLst>
          <pc:docMk/>
          <pc:sldMk cId="4178309640" sldId="259"/>
        </pc:sldMkLst>
        <pc:spChg chg="mod">
          <ac:chgData name="Lopez, Joshua" userId="S::jlopez21@luc.edu::9cd0525c-20ae-4100-a67b-5adb42cfd647" providerId="AD" clId="Web-{B85194F7-65C4-4DFD-A39D-1928E7ABD195}" dt="2020-12-08T12:02:40.992" v="873" actId="20577"/>
          <ac:spMkLst>
            <pc:docMk/>
            <pc:sldMk cId="4178309640" sldId="259"/>
            <ac:spMk id="3" creationId="{72625D7E-078D-4F90-A8D6-32CA4D9ABF6B}"/>
          </ac:spMkLst>
        </pc:spChg>
      </pc:sldChg>
      <pc:sldChg chg="modSp new">
        <pc:chgData name="Lopez, Joshua" userId="S::jlopez21@luc.edu::9cd0525c-20ae-4100-a67b-5adb42cfd647" providerId="AD" clId="Web-{B85194F7-65C4-4DFD-A39D-1928E7ABD195}" dt="2020-12-08T12:05:39.708" v="963" actId="20577"/>
        <pc:sldMkLst>
          <pc:docMk/>
          <pc:sldMk cId="2666541123" sldId="260"/>
        </pc:sldMkLst>
        <pc:spChg chg="mod">
          <ac:chgData name="Lopez, Joshua" userId="S::jlopez21@luc.edu::9cd0525c-20ae-4100-a67b-5adb42cfd647" providerId="AD" clId="Web-{B85194F7-65C4-4DFD-A39D-1928E7ABD195}" dt="2020-12-08T12:05:39.708" v="963" actId="20577"/>
          <ac:spMkLst>
            <pc:docMk/>
            <pc:sldMk cId="2666541123" sldId="260"/>
            <ac:spMk id="3" creationId="{D03228A5-E99A-4173-8B9A-E060B1824B97}"/>
          </ac:spMkLst>
        </pc:spChg>
      </pc:sldChg>
    </pc:docChg>
  </pc:docChgLst>
  <pc:docChgLst>
    <pc:chgData name="Lopez, Joshua" userId="S::jlopez21@luc.edu::9cd0525c-20ae-4100-a67b-5adb42cfd647" providerId="AD" clId="Web-{EFC89A54-4A78-7062-06E5-AB7AAAE22A9F}"/>
    <pc:docChg chg="addSld modSld sldOrd">
      <pc:chgData name="Lopez, Joshua" userId="S::jlopez21@luc.edu::9cd0525c-20ae-4100-a67b-5adb42cfd647" providerId="AD" clId="Web-{EFC89A54-4A78-7062-06E5-AB7AAAE22A9F}" dt="2020-12-11T14:10:07.981" v="1058"/>
      <pc:docMkLst>
        <pc:docMk/>
      </pc:docMkLst>
      <pc:sldChg chg="modSp">
        <pc:chgData name="Lopez, Joshua" userId="S::jlopez21@luc.edu::9cd0525c-20ae-4100-a67b-5adb42cfd647" providerId="AD" clId="Web-{EFC89A54-4A78-7062-06E5-AB7AAAE22A9F}" dt="2020-12-11T13:32:19.307" v="498" actId="20577"/>
        <pc:sldMkLst>
          <pc:docMk/>
          <pc:sldMk cId="4178309640" sldId="259"/>
        </pc:sldMkLst>
        <pc:spChg chg="mod">
          <ac:chgData name="Lopez, Joshua" userId="S::jlopez21@luc.edu::9cd0525c-20ae-4100-a67b-5adb42cfd647" providerId="AD" clId="Web-{EFC89A54-4A78-7062-06E5-AB7AAAE22A9F}" dt="2020-12-11T13:32:19.307" v="498" actId="20577"/>
          <ac:spMkLst>
            <pc:docMk/>
            <pc:sldMk cId="4178309640" sldId="259"/>
            <ac:spMk id="3" creationId="{72625D7E-078D-4F90-A8D6-32CA4D9ABF6B}"/>
          </ac:spMkLst>
        </pc:spChg>
      </pc:sldChg>
      <pc:sldChg chg="modSp">
        <pc:chgData name="Lopez, Joshua" userId="S::jlopez21@luc.edu::9cd0525c-20ae-4100-a67b-5adb42cfd647" providerId="AD" clId="Web-{EFC89A54-4A78-7062-06E5-AB7AAAE22A9F}" dt="2020-12-11T14:09:59.137" v="1055" actId="20577"/>
        <pc:sldMkLst>
          <pc:docMk/>
          <pc:sldMk cId="2666541123" sldId="260"/>
        </pc:sldMkLst>
        <pc:spChg chg="mod">
          <ac:chgData name="Lopez, Joshua" userId="S::jlopez21@luc.edu::9cd0525c-20ae-4100-a67b-5adb42cfd647" providerId="AD" clId="Web-{EFC89A54-4A78-7062-06E5-AB7AAAE22A9F}" dt="2020-12-11T14:09:59.137" v="1055" actId="20577"/>
          <ac:spMkLst>
            <pc:docMk/>
            <pc:sldMk cId="2666541123" sldId="260"/>
            <ac:spMk id="3" creationId="{D03228A5-E99A-4173-8B9A-E060B1824B97}"/>
          </ac:spMkLst>
        </pc:spChg>
      </pc:sldChg>
      <pc:sldChg chg="modSp new ord">
        <pc:chgData name="Lopez, Joshua" userId="S::jlopez21@luc.edu::9cd0525c-20ae-4100-a67b-5adb42cfd647" providerId="AD" clId="Web-{EFC89A54-4A78-7062-06E5-AB7AAAE22A9F}" dt="2020-12-11T13:28:48.042" v="367" actId="20577"/>
        <pc:sldMkLst>
          <pc:docMk/>
          <pc:sldMk cId="1697626491" sldId="261"/>
        </pc:sldMkLst>
        <pc:spChg chg="mod">
          <ac:chgData name="Lopez, Joshua" userId="S::jlopez21@luc.edu::9cd0525c-20ae-4100-a67b-5adb42cfd647" providerId="AD" clId="Web-{EFC89A54-4A78-7062-06E5-AB7AAAE22A9F}" dt="2020-12-11T13:28:48.042" v="367" actId="20577"/>
          <ac:spMkLst>
            <pc:docMk/>
            <pc:sldMk cId="1697626491" sldId="261"/>
            <ac:spMk id="3" creationId="{25588881-F118-42CA-A955-7231EB33C899}"/>
          </ac:spMkLst>
        </pc:spChg>
      </pc:sldChg>
      <pc:sldChg chg="new">
        <pc:chgData name="Lopez, Joshua" userId="S::jlopez21@luc.edu::9cd0525c-20ae-4100-a67b-5adb42cfd647" providerId="AD" clId="Web-{EFC89A54-4A78-7062-06E5-AB7AAAE22A9F}" dt="2020-12-11T14:10:07.981" v="1058"/>
        <pc:sldMkLst>
          <pc:docMk/>
          <pc:sldMk cId="3330883008" sldId="262"/>
        </pc:sldMkLst>
      </pc:sldChg>
    </pc:docChg>
  </pc:docChgLst>
  <pc:docChgLst>
    <pc:chgData name="Lopez, Joshua" userId="S::jlopez21@luc.edu::9cd0525c-20ae-4100-a67b-5adb42cfd647" providerId="AD" clId="Web-{EF626AC1-4122-1C69-A281-DE7EBFEC12A3}"/>
    <pc:docChg chg="addSld modSld">
      <pc:chgData name="Lopez, Joshua" userId="S::jlopez21@luc.edu::9cd0525c-20ae-4100-a67b-5adb42cfd647" providerId="AD" clId="Web-{EF626AC1-4122-1C69-A281-DE7EBFEC12A3}" dt="2020-12-11T23:10:17.679" v="1040" actId="20577"/>
      <pc:docMkLst>
        <pc:docMk/>
      </pc:docMkLst>
      <pc:sldChg chg="modSp">
        <pc:chgData name="Lopez, Joshua" userId="S::jlopez21@luc.edu::9cd0525c-20ae-4100-a67b-5adb42cfd647" providerId="AD" clId="Web-{EF626AC1-4122-1C69-A281-DE7EBFEC12A3}" dt="2020-12-11T23:04:07.023" v="618" actId="20577"/>
        <pc:sldMkLst>
          <pc:docMk/>
          <pc:sldMk cId="2666541123" sldId="260"/>
        </pc:sldMkLst>
        <pc:spChg chg="mod">
          <ac:chgData name="Lopez, Joshua" userId="S::jlopez21@luc.edu::9cd0525c-20ae-4100-a67b-5adb42cfd647" providerId="AD" clId="Web-{EF626AC1-4122-1C69-A281-DE7EBFEC12A3}" dt="2020-12-11T23:04:07.023" v="618" actId="20577"/>
          <ac:spMkLst>
            <pc:docMk/>
            <pc:sldMk cId="2666541123" sldId="260"/>
            <ac:spMk id="3" creationId="{D03228A5-E99A-4173-8B9A-E060B1824B97}"/>
          </ac:spMkLst>
        </pc:spChg>
      </pc:sldChg>
      <pc:sldChg chg="modSp">
        <pc:chgData name="Lopez, Joshua" userId="S::jlopez21@luc.edu::9cd0525c-20ae-4100-a67b-5adb42cfd647" providerId="AD" clId="Web-{EF626AC1-4122-1C69-A281-DE7EBFEC12A3}" dt="2020-12-11T23:00:30.132" v="493" actId="20577"/>
        <pc:sldMkLst>
          <pc:docMk/>
          <pc:sldMk cId="3330883008" sldId="262"/>
        </pc:sldMkLst>
        <pc:spChg chg="mod">
          <ac:chgData name="Lopez, Joshua" userId="S::jlopez21@luc.edu::9cd0525c-20ae-4100-a67b-5adb42cfd647" providerId="AD" clId="Web-{EF626AC1-4122-1C69-A281-DE7EBFEC12A3}" dt="2020-12-11T23:00:30.132" v="493" actId="20577"/>
          <ac:spMkLst>
            <pc:docMk/>
            <pc:sldMk cId="3330883008" sldId="262"/>
            <ac:spMk id="3" creationId="{74C9D159-2182-4B4D-807A-E333BABA538B}"/>
          </ac:spMkLst>
        </pc:spChg>
      </pc:sldChg>
      <pc:sldChg chg="modSp new">
        <pc:chgData name="Lopez, Joshua" userId="S::jlopez21@luc.edu::9cd0525c-20ae-4100-a67b-5adb42cfd647" providerId="AD" clId="Web-{EF626AC1-4122-1C69-A281-DE7EBFEC12A3}" dt="2020-12-11T23:08:00.742" v="851" actId="20577"/>
        <pc:sldMkLst>
          <pc:docMk/>
          <pc:sldMk cId="141569347" sldId="263"/>
        </pc:sldMkLst>
        <pc:spChg chg="mod">
          <ac:chgData name="Lopez, Joshua" userId="S::jlopez21@luc.edu::9cd0525c-20ae-4100-a67b-5adb42cfd647" providerId="AD" clId="Web-{EF626AC1-4122-1C69-A281-DE7EBFEC12A3}" dt="2020-12-11T23:08:00.742" v="851" actId="20577"/>
          <ac:spMkLst>
            <pc:docMk/>
            <pc:sldMk cId="141569347" sldId="263"/>
            <ac:spMk id="3" creationId="{9A7DBB2E-65F2-40CB-A94D-426B5F687FB5}"/>
          </ac:spMkLst>
        </pc:spChg>
      </pc:sldChg>
      <pc:sldChg chg="modSp new">
        <pc:chgData name="Lopez, Joshua" userId="S::jlopez21@luc.edu::9cd0525c-20ae-4100-a67b-5adb42cfd647" providerId="AD" clId="Web-{EF626AC1-4122-1C69-A281-DE7EBFEC12A3}" dt="2020-12-11T23:10:17.679" v="1039" actId="20577"/>
        <pc:sldMkLst>
          <pc:docMk/>
          <pc:sldMk cId="8031677" sldId="264"/>
        </pc:sldMkLst>
        <pc:spChg chg="mod">
          <ac:chgData name="Lopez, Joshua" userId="S::jlopez21@luc.edu::9cd0525c-20ae-4100-a67b-5adb42cfd647" providerId="AD" clId="Web-{EF626AC1-4122-1C69-A281-DE7EBFEC12A3}" dt="2020-12-11T23:10:17.679" v="1039" actId="20577"/>
          <ac:spMkLst>
            <pc:docMk/>
            <pc:sldMk cId="8031677" sldId="264"/>
            <ac:spMk id="3" creationId="{8A201F67-66CF-459F-AF74-D09FA554B91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6">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bed, room, table, laying&#10;&#10;Description automatically generated">
            <a:extLst>
              <a:ext uri="{FF2B5EF4-FFF2-40B4-BE49-F238E27FC236}">
                <a16:creationId xmlns:a16="http://schemas.microsoft.com/office/drawing/2014/main" id="{036DE198-4D43-4E7B-9537-56340C2C8735}"/>
              </a:ext>
            </a:extLst>
          </p:cNvPr>
          <p:cNvPicPr>
            <a:picLocks noChangeAspect="1"/>
          </p:cNvPicPr>
          <p:nvPr/>
        </p:nvPicPr>
        <p:blipFill rotWithShape="1">
          <a:blip r:embed="rId2"/>
          <a:srcRect r="4122" b="2"/>
          <a:stretch/>
        </p:blipFill>
        <p:spPr>
          <a:xfrm>
            <a:off x="621675" y="623275"/>
            <a:ext cx="4032621" cy="5607882"/>
          </a:xfrm>
          <a:prstGeom prst="rect">
            <a:avLst/>
          </a:prstGeom>
        </p:spPr>
      </p:pic>
      <p:sp>
        <p:nvSpPr>
          <p:cNvPr id="16" name="Right Triangle 1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20">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4989" y="623275"/>
            <a:ext cx="6581837"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50209" y="1056640"/>
            <a:ext cx="5799947" cy="3494398"/>
          </a:xfrm>
        </p:spPr>
        <p:txBody>
          <a:bodyPr anchor="b">
            <a:normAutofit/>
          </a:bodyPr>
          <a:lstStyle/>
          <a:p>
            <a:pPr algn="l"/>
            <a:r>
              <a:rPr lang="en-US" sz="8000">
                <a:cs typeface="Calibri Light"/>
              </a:rPr>
              <a:t>Pi Thermostat</a:t>
            </a:r>
            <a:br>
              <a:rPr lang="en-US" sz="8000">
                <a:cs typeface="Calibri Light"/>
              </a:rPr>
            </a:br>
            <a:endParaRPr lang="en-US" sz="8000"/>
          </a:p>
        </p:txBody>
      </p:sp>
      <p:sp>
        <p:nvSpPr>
          <p:cNvPr id="3" name="Subtitle 2"/>
          <p:cNvSpPr>
            <a:spLocks noGrp="1"/>
          </p:cNvSpPr>
          <p:nvPr>
            <p:ph type="subTitle" idx="1"/>
          </p:nvPr>
        </p:nvSpPr>
        <p:spPr>
          <a:xfrm>
            <a:off x="5450210" y="4582814"/>
            <a:ext cx="4041454" cy="1312657"/>
          </a:xfrm>
        </p:spPr>
        <p:txBody>
          <a:bodyPr vert="horz" lIns="91440" tIns="45720" rIns="91440" bIns="45720" rtlCol="0" anchor="t">
            <a:normAutofit/>
          </a:bodyPr>
          <a:lstStyle/>
          <a:p>
            <a:pPr algn="l"/>
            <a:r>
              <a:rPr lang="en-US" dirty="0">
                <a:cs typeface="Calibri"/>
              </a:rPr>
              <a:t>By: Joshua Lopez</a:t>
            </a:r>
          </a:p>
          <a:p>
            <a:pPr algn="l"/>
            <a:r>
              <a:rPr lang="en-US" dirty="0">
                <a:cs typeface="Calibri"/>
              </a:rPr>
              <a:t>Presentation ID: 44</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8D65D-31AF-4A73-9FAD-37BCEC15627C}"/>
              </a:ext>
            </a:extLst>
          </p:cNvPr>
          <p:cNvSpPr>
            <a:spLocks noGrp="1"/>
          </p:cNvSpPr>
          <p:nvPr>
            <p:ph type="title"/>
          </p:nvPr>
        </p:nvSpPr>
        <p:spPr/>
        <p:txBody>
          <a:bodyPr/>
          <a:lstStyle/>
          <a:p>
            <a:r>
              <a:rPr lang="en-US" dirty="0">
                <a:cs typeface="Calibri Light"/>
              </a:rPr>
              <a:t>Architecture</a:t>
            </a:r>
            <a:endParaRPr lang="en-US" dirty="0"/>
          </a:p>
        </p:txBody>
      </p:sp>
      <p:sp>
        <p:nvSpPr>
          <p:cNvPr id="6" name="Content Placeholder 5">
            <a:extLst>
              <a:ext uri="{FF2B5EF4-FFF2-40B4-BE49-F238E27FC236}">
                <a16:creationId xmlns:a16="http://schemas.microsoft.com/office/drawing/2014/main" id="{D1DE88B5-1291-44BA-9BF5-39B806402573}"/>
              </a:ext>
            </a:extLst>
          </p:cNvPr>
          <p:cNvSpPr>
            <a:spLocks noGrp="1"/>
          </p:cNvSpPr>
          <p:nvPr>
            <p:ph idx="1"/>
          </p:nvPr>
        </p:nvSpPr>
        <p:spPr/>
        <p:txBody>
          <a:bodyPr vert="horz" lIns="91440" tIns="45720" rIns="91440" bIns="45720" rtlCol="0" anchor="t">
            <a:normAutofit/>
          </a:bodyPr>
          <a:lstStyle/>
          <a:p>
            <a:r>
              <a:rPr lang="en-US" dirty="0">
                <a:cs typeface="Calibri"/>
              </a:rPr>
              <a:t>Using Python, I imported email so the pi could read the Gmail events </a:t>
            </a:r>
          </a:p>
          <a:p>
            <a:r>
              <a:rPr lang="en-US" dirty="0">
                <a:cs typeface="Calibri"/>
              </a:rPr>
              <a:t>Used read temp methods to read the temperature and convert to Fahrenheit and then ultimately print the current temperature and read the Gmail event. </a:t>
            </a:r>
          </a:p>
          <a:p>
            <a:r>
              <a:rPr lang="en-US" dirty="0">
                <a:cs typeface="Calibri"/>
              </a:rPr>
              <a:t>In the code I used mod probe w1-gpio and mod probe w1-therm to find the temperature from the thermometer</a:t>
            </a:r>
          </a:p>
          <a:p>
            <a:endParaRPr lang="en-US" dirty="0">
              <a:cs typeface="Calibri"/>
            </a:endParaRPr>
          </a:p>
          <a:p>
            <a:r>
              <a:rPr lang="en-US" dirty="0">
                <a:cs typeface="Calibri"/>
              </a:rPr>
              <a:t>Having the connected relay and running the program would result in temperature regulation in my house </a:t>
            </a:r>
          </a:p>
          <a:p>
            <a:endParaRPr lang="en-US" dirty="0">
              <a:cs typeface="Calibri"/>
            </a:endParaRPr>
          </a:p>
        </p:txBody>
      </p:sp>
    </p:spTree>
    <p:extLst>
      <p:ext uri="{BB962C8B-B14F-4D97-AF65-F5344CB8AC3E}">
        <p14:creationId xmlns:p14="http://schemas.microsoft.com/office/powerpoint/2010/main" val="1579608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4">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18">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FE88DA-59D1-4AE1-B05D-A2CA042AEA62}"/>
              </a:ext>
            </a:extLst>
          </p:cNvPr>
          <p:cNvSpPr>
            <a:spLocks noGrp="1"/>
          </p:cNvSpPr>
          <p:nvPr>
            <p:ph type="title"/>
          </p:nvPr>
        </p:nvSpPr>
        <p:spPr>
          <a:xfrm>
            <a:off x="1115568" y="548640"/>
            <a:ext cx="10168128" cy="1179576"/>
          </a:xfrm>
        </p:spPr>
        <p:txBody>
          <a:bodyPr>
            <a:normAutofit/>
          </a:bodyPr>
          <a:lstStyle/>
          <a:p>
            <a:r>
              <a:rPr lang="en-US" sz="4000">
                <a:cs typeface="Calibri Light"/>
              </a:rPr>
              <a:t>Evaluation</a:t>
            </a:r>
            <a:endParaRPr lang="en-US" sz="4000"/>
          </a:p>
        </p:txBody>
      </p:sp>
      <p:sp>
        <p:nvSpPr>
          <p:cNvPr id="21" name="Rectangle 20">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Chart, line chart&#10;&#10;Description automatically generated">
            <a:extLst>
              <a:ext uri="{FF2B5EF4-FFF2-40B4-BE49-F238E27FC236}">
                <a16:creationId xmlns:a16="http://schemas.microsoft.com/office/drawing/2014/main" id="{C8ED31AF-7D9F-43E2-AE6B-3BB375E4C804}"/>
              </a:ext>
            </a:extLst>
          </p:cNvPr>
          <p:cNvPicPr>
            <a:picLocks noChangeAspect="1"/>
          </p:cNvPicPr>
          <p:nvPr/>
        </p:nvPicPr>
        <p:blipFill rotWithShape="1">
          <a:blip r:embed="rId2"/>
          <a:srcRect l="1566" r="823"/>
          <a:stretch/>
        </p:blipFill>
        <p:spPr>
          <a:xfrm>
            <a:off x="908304" y="2478024"/>
            <a:ext cx="6009855" cy="3694176"/>
          </a:xfrm>
          <a:prstGeom prst="rect">
            <a:avLst/>
          </a:prstGeom>
        </p:spPr>
      </p:pic>
      <p:sp>
        <p:nvSpPr>
          <p:cNvPr id="3" name="Content Placeholder 2">
            <a:extLst>
              <a:ext uri="{FF2B5EF4-FFF2-40B4-BE49-F238E27FC236}">
                <a16:creationId xmlns:a16="http://schemas.microsoft.com/office/drawing/2014/main" id="{8A201F67-66CF-459F-AF74-D09FA554B919}"/>
              </a:ext>
            </a:extLst>
          </p:cNvPr>
          <p:cNvSpPr>
            <a:spLocks noGrp="1"/>
          </p:cNvSpPr>
          <p:nvPr>
            <p:ph idx="1"/>
          </p:nvPr>
        </p:nvSpPr>
        <p:spPr>
          <a:xfrm>
            <a:off x="7411453" y="2478024"/>
            <a:ext cx="3872243" cy="3694176"/>
          </a:xfrm>
        </p:spPr>
        <p:txBody>
          <a:bodyPr vert="horz" lIns="91440" tIns="45720" rIns="91440" bIns="45720" rtlCol="0" anchor="ctr">
            <a:normAutofit/>
          </a:bodyPr>
          <a:lstStyle/>
          <a:p>
            <a:r>
              <a:rPr lang="en-US" sz="1800">
                <a:cs typeface="Calibri"/>
              </a:rPr>
              <a:t>I did not manage to finish this project because it is not advised to attempt to do this without an electrician or plumber, mains voltage can be very dangerous. </a:t>
            </a:r>
          </a:p>
          <a:p>
            <a:r>
              <a:rPr lang="en-US" sz="1800">
                <a:cs typeface="Calibri"/>
              </a:rPr>
              <a:t>While I did obtain all the materials needed. I did not connect it to the thermostat</a:t>
            </a:r>
          </a:p>
          <a:p>
            <a:r>
              <a:rPr lang="en-US" sz="1800">
                <a:cs typeface="Calibri"/>
              </a:rPr>
              <a:t>I plan on continuing this project as I get more assistance on removing the thermostat and plugging in the relay</a:t>
            </a:r>
          </a:p>
          <a:p>
            <a:pPr marL="0" indent="0">
              <a:buNone/>
            </a:pPr>
            <a:endParaRPr lang="en-US" sz="1800">
              <a:cs typeface="Calibri"/>
            </a:endParaRPr>
          </a:p>
          <a:p>
            <a:endParaRPr lang="en-US" sz="1800">
              <a:cs typeface="Calibri"/>
            </a:endParaRPr>
          </a:p>
          <a:p>
            <a:pPr marL="0" indent="0">
              <a:buNone/>
            </a:pPr>
            <a:endParaRPr lang="en-US" sz="1800">
              <a:cs typeface="Calibri"/>
            </a:endParaRPr>
          </a:p>
        </p:txBody>
      </p:sp>
    </p:spTree>
    <p:extLst>
      <p:ext uri="{BB962C8B-B14F-4D97-AF65-F5344CB8AC3E}">
        <p14:creationId xmlns:p14="http://schemas.microsoft.com/office/powerpoint/2010/main" val="8031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8FF58-359D-4400-845E-1C5329966AA4}"/>
              </a:ext>
            </a:extLst>
          </p:cNvPr>
          <p:cNvSpPr>
            <a:spLocks noGrp="1"/>
          </p:cNvSpPr>
          <p:nvPr>
            <p:ph type="title"/>
          </p:nvPr>
        </p:nvSpPr>
        <p:spPr/>
        <p:txBody>
          <a:bodyPr/>
          <a:lstStyle/>
          <a:p>
            <a:r>
              <a:rPr lang="en-US" dirty="0">
                <a:cs typeface="Calibri Light"/>
              </a:rPr>
              <a:t>Discussion</a:t>
            </a:r>
            <a:endParaRPr lang="en-US" dirty="0"/>
          </a:p>
        </p:txBody>
      </p:sp>
      <p:sp>
        <p:nvSpPr>
          <p:cNvPr id="3" name="Content Placeholder 2">
            <a:extLst>
              <a:ext uri="{FF2B5EF4-FFF2-40B4-BE49-F238E27FC236}">
                <a16:creationId xmlns:a16="http://schemas.microsoft.com/office/drawing/2014/main" id="{07D45A71-D41F-4AC8-8CFB-D64CC694C36F}"/>
              </a:ext>
            </a:extLst>
          </p:cNvPr>
          <p:cNvSpPr>
            <a:spLocks noGrp="1"/>
          </p:cNvSpPr>
          <p:nvPr>
            <p:ph idx="1"/>
          </p:nvPr>
        </p:nvSpPr>
        <p:spPr/>
        <p:txBody>
          <a:bodyPr vert="horz" lIns="91440" tIns="45720" rIns="91440" bIns="45720" rtlCol="0" anchor="t">
            <a:normAutofit/>
          </a:bodyPr>
          <a:lstStyle/>
          <a:p>
            <a:r>
              <a:rPr lang="en-US" dirty="0">
                <a:cs typeface="Calibri"/>
              </a:rPr>
              <a:t>Overall, I feel like I learned how difficult it can be to implement a thermostat into a house and how it takes multiple materials and coding to make sure the Pi is able to deliver the temperature changed need. I feel like we can also learn that when done carefully the Pi is a great replacement for a home automation tool as it can be used in a variety of ways, temperature control only being one aspect.</a:t>
            </a:r>
          </a:p>
        </p:txBody>
      </p:sp>
    </p:spTree>
    <p:extLst>
      <p:ext uri="{BB962C8B-B14F-4D97-AF65-F5344CB8AC3E}">
        <p14:creationId xmlns:p14="http://schemas.microsoft.com/office/powerpoint/2010/main" val="3893377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794AB2-68D2-4A24-BFE7-349D993887AF}"/>
              </a:ext>
            </a:extLst>
          </p:cNvPr>
          <p:cNvSpPr>
            <a:spLocks noGrp="1"/>
          </p:cNvSpPr>
          <p:nvPr>
            <p:ph type="ctrTitle"/>
          </p:nvPr>
        </p:nvSpPr>
        <p:spPr>
          <a:xfrm>
            <a:off x="643468" y="643467"/>
            <a:ext cx="4620584" cy="4567137"/>
          </a:xfrm>
        </p:spPr>
        <p:txBody>
          <a:bodyPr>
            <a:normAutofit/>
          </a:bodyPr>
          <a:lstStyle/>
          <a:p>
            <a:pPr algn="l"/>
            <a:r>
              <a:rPr lang="en-US" sz="4400">
                <a:cs typeface="Calibri Light"/>
              </a:rPr>
              <a:t>Discussion</a:t>
            </a:r>
            <a:endParaRPr lang="en-US" sz="4400"/>
          </a:p>
        </p:txBody>
      </p:sp>
      <p:sp>
        <p:nvSpPr>
          <p:cNvPr id="3" name="Subtitle 2">
            <a:extLst>
              <a:ext uri="{FF2B5EF4-FFF2-40B4-BE49-F238E27FC236}">
                <a16:creationId xmlns:a16="http://schemas.microsoft.com/office/drawing/2014/main" id="{9A51A1F1-848D-42BF-8D34-C6196FD4B418}"/>
              </a:ext>
            </a:extLst>
          </p:cNvPr>
          <p:cNvSpPr>
            <a:spLocks noGrp="1"/>
          </p:cNvSpPr>
          <p:nvPr>
            <p:ph type="subTitle" idx="1"/>
          </p:nvPr>
        </p:nvSpPr>
        <p:spPr>
          <a:xfrm>
            <a:off x="643467" y="5277684"/>
            <a:ext cx="4620584" cy="775494"/>
          </a:xfrm>
        </p:spPr>
        <p:txBody>
          <a:bodyPr vert="horz" lIns="91440" tIns="45720" rIns="91440" bIns="45720" rtlCol="0" anchor="t">
            <a:normAutofit/>
          </a:bodyPr>
          <a:lstStyle/>
          <a:p>
            <a:pPr algn="l"/>
            <a:r>
              <a:rPr lang="en-US" dirty="0">
                <a:cs typeface="Calibri"/>
              </a:rPr>
              <a:t>The code to login to my Gmail</a:t>
            </a:r>
          </a:p>
        </p:txBody>
      </p:sp>
      <p:pic>
        <p:nvPicPr>
          <p:cNvPr id="6" name="Picture 6" descr="A screenshot of a computer&#10;&#10;Description automatically generated">
            <a:extLst>
              <a:ext uri="{FF2B5EF4-FFF2-40B4-BE49-F238E27FC236}">
                <a16:creationId xmlns:a16="http://schemas.microsoft.com/office/drawing/2014/main" id="{A7C25994-9601-43B5-ACDD-7AEE93029C52}"/>
              </a:ext>
            </a:extLst>
          </p:cNvPr>
          <p:cNvPicPr>
            <a:picLocks noChangeAspect="1"/>
          </p:cNvPicPr>
          <p:nvPr/>
        </p:nvPicPr>
        <p:blipFill rotWithShape="1">
          <a:blip r:embed="rId2"/>
          <a:srcRect b="1374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837298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A15E96-4E76-45D3-A68D-B49871DB577C}"/>
              </a:ext>
            </a:extLst>
          </p:cNvPr>
          <p:cNvSpPr>
            <a:spLocks noGrp="1"/>
          </p:cNvSpPr>
          <p:nvPr>
            <p:ph type="ctrTitle"/>
          </p:nvPr>
        </p:nvSpPr>
        <p:spPr>
          <a:xfrm>
            <a:off x="1285241" y="1008993"/>
            <a:ext cx="9231410" cy="3542045"/>
          </a:xfrm>
        </p:spPr>
        <p:txBody>
          <a:bodyPr anchor="b">
            <a:normAutofit/>
          </a:bodyPr>
          <a:lstStyle/>
          <a:p>
            <a:pPr algn="l"/>
            <a:r>
              <a:rPr lang="en-US" sz="11500">
                <a:cs typeface="Calibri Light"/>
              </a:rPr>
              <a:t>Thank You!</a:t>
            </a:r>
            <a:endParaRPr lang="en-US" sz="11500"/>
          </a:p>
        </p:txBody>
      </p:sp>
      <p:sp>
        <p:nvSpPr>
          <p:cNvPr id="3" name="Subtitle 2">
            <a:extLst>
              <a:ext uri="{FF2B5EF4-FFF2-40B4-BE49-F238E27FC236}">
                <a16:creationId xmlns:a16="http://schemas.microsoft.com/office/drawing/2014/main" id="{D4DE7AC0-5C67-404E-A1DE-8E64CDC33E7E}"/>
              </a:ext>
            </a:extLst>
          </p:cNvPr>
          <p:cNvSpPr>
            <a:spLocks noGrp="1"/>
          </p:cNvSpPr>
          <p:nvPr>
            <p:ph type="subTitle" idx="1"/>
          </p:nvPr>
        </p:nvSpPr>
        <p:spPr>
          <a:xfrm>
            <a:off x="1285241" y="4582814"/>
            <a:ext cx="7132335" cy="1312657"/>
          </a:xfrm>
        </p:spPr>
        <p:txBody>
          <a:bodyPr vert="horz" lIns="91440" tIns="45720" rIns="91440" bIns="45720" rtlCol="0" anchor="t">
            <a:normAutofit/>
          </a:bodyPr>
          <a:lstStyle/>
          <a:p>
            <a:pPr algn="l"/>
            <a:r>
              <a:rPr lang="en-US" dirty="0">
                <a:cs typeface="Calibri"/>
              </a:rPr>
              <a:t>Any questions or comments are welcomed</a:t>
            </a:r>
            <a:endParaRPr lang="en-US"/>
          </a:p>
        </p:txBody>
      </p:sp>
    </p:spTree>
    <p:extLst>
      <p:ext uri="{BB962C8B-B14F-4D97-AF65-F5344CB8AC3E}">
        <p14:creationId xmlns:p14="http://schemas.microsoft.com/office/powerpoint/2010/main" val="1630948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AC757A-2981-4F5D-8FED-F60104CC9236}"/>
              </a:ext>
            </a:extLst>
          </p:cNvPr>
          <p:cNvSpPr>
            <a:spLocks noGrp="1"/>
          </p:cNvSpPr>
          <p:nvPr>
            <p:ph type="title"/>
          </p:nvPr>
        </p:nvSpPr>
        <p:spPr>
          <a:xfrm>
            <a:off x="6513788" y="365125"/>
            <a:ext cx="4840010" cy="1807305"/>
          </a:xfrm>
        </p:spPr>
        <p:txBody>
          <a:bodyPr>
            <a:normAutofit/>
          </a:bodyPr>
          <a:lstStyle/>
          <a:p>
            <a:r>
              <a:rPr lang="en-US" dirty="0">
                <a:cs typeface="Calibri Light"/>
              </a:rPr>
              <a:t>Motivation</a:t>
            </a:r>
            <a:endParaRPr lang="en-US" dirty="0"/>
          </a:p>
        </p:txBody>
      </p:sp>
      <p:pic>
        <p:nvPicPr>
          <p:cNvPr id="4" name="Picture 4" descr="A picture containing indoor, object, sitting, clock&#10;&#10;Description automatically generated">
            <a:extLst>
              <a:ext uri="{FF2B5EF4-FFF2-40B4-BE49-F238E27FC236}">
                <a16:creationId xmlns:a16="http://schemas.microsoft.com/office/drawing/2014/main" id="{E288BEED-0DE6-425C-B94C-BF5F686FBE6D}"/>
              </a:ext>
            </a:extLst>
          </p:cNvPr>
          <p:cNvPicPr>
            <a:picLocks noChangeAspect="1"/>
          </p:cNvPicPr>
          <p:nvPr/>
        </p:nvPicPr>
        <p:blipFill rotWithShape="1">
          <a:blip r:embed="rId2"/>
          <a:srcRect r="-2" b="15907"/>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D017C27D-B02E-4945-92EC-8A3A253267D4}"/>
              </a:ext>
            </a:extLst>
          </p:cNvPr>
          <p:cNvSpPr>
            <a:spLocks noGrp="1"/>
          </p:cNvSpPr>
          <p:nvPr>
            <p:ph idx="1"/>
          </p:nvPr>
        </p:nvSpPr>
        <p:spPr>
          <a:xfrm>
            <a:off x="6513788" y="2333297"/>
            <a:ext cx="4840010" cy="3843666"/>
          </a:xfrm>
        </p:spPr>
        <p:txBody>
          <a:bodyPr vert="horz" lIns="91440" tIns="45720" rIns="91440" bIns="45720" rtlCol="0">
            <a:normAutofit/>
          </a:bodyPr>
          <a:lstStyle/>
          <a:p>
            <a:r>
              <a:rPr lang="en-US" sz="2000">
                <a:cs typeface="Calibri"/>
              </a:rPr>
              <a:t>In this project the problem trying to solved is configuring the HVAC system in my house and having the Raspberry Pi replace the thermostat we currently use</a:t>
            </a:r>
          </a:p>
          <a:p>
            <a:r>
              <a:rPr lang="en-US" sz="2000">
                <a:cs typeface="Calibri"/>
              </a:rPr>
              <a:t>The current thermostat that I use is the Prostat 4950 non-programmable 1 heat/ 1 cool system.</a:t>
            </a:r>
          </a:p>
          <a:p>
            <a:endParaRPr lang="en-US" sz="2000">
              <a:cs typeface="Calibri"/>
            </a:endParaRPr>
          </a:p>
        </p:txBody>
      </p:sp>
    </p:spTree>
    <p:extLst>
      <p:ext uri="{BB962C8B-B14F-4D97-AF65-F5344CB8AC3E}">
        <p14:creationId xmlns:p14="http://schemas.microsoft.com/office/powerpoint/2010/main" val="3837122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8ACBFB-FFA5-40B1-B1F4-72B7DF1D7D56}"/>
              </a:ext>
            </a:extLst>
          </p:cNvPr>
          <p:cNvSpPr>
            <a:spLocks noGrp="1"/>
          </p:cNvSpPr>
          <p:nvPr>
            <p:ph type="title"/>
          </p:nvPr>
        </p:nvSpPr>
        <p:spPr>
          <a:xfrm>
            <a:off x="6513788" y="365125"/>
            <a:ext cx="4840010" cy="1807305"/>
          </a:xfrm>
        </p:spPr>
        <p:txBody>
          <a:bodyPr>
            <a:normAutofit/>
          </a:bodyPr>
          <a:lstStyle/>
          <a:p>
            <a:r>
              <a:rPr lang="en-US" dirty="0">
                <a:cs typeface="Calibri Light"/>
              </a:rPr>
              <a:t>Motivation </a:t>
            </a:r>
            <a:endParaRPr lang="en-US" dirty="0"/>
          </a:p>
        </p:txBody>
      </p:sp>
      <p:pic>
        <p:nvPicPr>
          <p:cNvPr id="4" name="Picture 4" descr="A picture containing person&#10;&#10;Description automatically generated">
            <a:extLst>
              <a:ext uri="{FF2B5EF4-FFF2-40B4-BE49-F238E27FC236}">
                <a16:creationId xmlns:a16="http://schemas.microsoft.com/office/drawing/2014/main" id="{164FFDF5-0457-4EE0-AA93-DC27F23803A7}"/>
              </a:ext>
            </a:extLst>
          </p:cNvPr>
          <p:cNvPicPr>
            <a:picLocks noChangeAspect="1"/>
          </p:cNvPicPr>
          <p:nvPr/>
        </p:nvPicPr>
        <p:blipFill rotWithShape="1">
          <a:blip r:embed="rId2"/>
          <a:srcRect t="17232" b="7366"/>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EA8B50EF-D69E-4843-9240-520CCF90F4FC}"/>
              </a:ext>
            </a:extLst>
          </p:cNvPr>
          <p:cNvSpPr>
            <a:spLocks noGrp="1"/>
          </p:cNvSpPr>
          <p:nvPr>
            <p:ph idx="1"/>
          </p:nvPr>
        </p:nvSpPr>
        <p:spPr>
          <a:xfrm>
            <a:off x="6513788" y="2333297"/>
            <a:ext cx="4840010" cy="3843666"/>
          </a:xfrm>
        </p:spPr>
        <p:txBody>
          <a:bodyPr vert="horz" lIns="91440" tIns="45720" rIns="91440" bIns="45720" rtlCol="0">
            <a:normAutofit/>
          </a:bodyPr>
          <a:lstStyle/>
          <a:p>
            <a:r>
              <a:rPr lang="en-US" sz="2000">
                <a:cs typeface="Calibri"/>
              </a:rPr>
              <a:t>The Raspberry Pi can be a replacement for a thermostat, and I wanted to see how that is done</a:t>
            </a:r>
          </a:p>
          <a:p>
            <a:r>
              <a:rPr lang="en-US" sz="2000">
                <a:cs typeface="Calibri"/>
              </a:rPr>
              <a:t>One way this is done is by turning the Pi into a nest thermostat</a:t>
            </a:r>
          </a:p>
          <a:p>
            <a:r>
              <a:rPr lang="en-US" sz="2000">
                <a:cs typeface="Calibri"/>
              </a:rPr>
              <a:t>Having a Pi as a thermostat can be cheaper than buying a regular thermostat </a:t>
            </a:r>
          </a:p>
          <a:p>
            <a:endParaRPr lang="en-US" sz="2000">
              <a:cs typeface="Calibri"/>
            </a:endParaRPr>
          </a:p>
          <a:p>
            <a:pPr marL="0" indent="0">
              <a:buNone/>
            </a:pPr>
            <a:endParaRPr lang="en-US" sz="2000">
              <a:cs typeface="Calibri"/>
            </a:endParaRPr>
          </a:p>
        </p:txBody>
      </p:sp>
    </p:spTree>
    <p:extLst>
      <p:ext uri="{BB962C8B-B14F-4D97-AF65-F5344CB8AC3E}">
        <p14:creationId xmlns:p14="http://schemas.microsoft.com/office/powerpoint/2010/main" val="3314088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CDBE298-166B-4048-865D-838C45125363}"/>
              </a:ext>
            </a:extLst>
          </p:cNvPr>
          <p:cNvSpPr>
            <a:spLocks noGrp="1"/>
          </p:cNvSpPr>
          <p:nvPr>
            <p:ph type="title"/>
          </p:nvPr>
        </p:nvSpPr>
        <p:spPr>
          <a:xfrm>
            <a:off x="838200" y="713312"/>
            <a:ext cx="4038600" cy="5431376"/>
          </a:xfrm>
        </p:spPr>
        <p:txBody>
          <a:bodyPr>
            <a:normAutofit/>
          </a:bodyPr>
          <a:lstStyle/>
          <a:p>
            <a:r>
              <a:rPr lang="en-US" dirty="0">
                <a:cs typeface="Calibri Light"/>
              </a:rPr>
              <a:t>Motivation</a:t>
            </a:r>
            <a:endParaRPr lang="en-US" dirty="0"/>
          </a:p>
        </p:txBody>
      </p:sp>
      <p:sp>
        <p:nvSpPr>
          <p:cNvPr id="3" name="Content Placeholder 2">
            <a:extLst>
              <a:ext uri="{FF2B5EF4-FFF2-40B4-BE49-F238E27FC236}">
                <a16:creationId xmlns:a16="http://schemas.microsoft.com/office/drawing/2014/main" id="{25588881-F118-42CA-A955-7231EB33C899}"/>
              </a:ext>
            </a:extLst>
          </p:cNvPr>
          <p:cNvSpPr>
            <a:spLocks noGrp="1"/>
          </p:cNvSpPr>
          <p:nvPr>
            <p:ph idx="1"/>
          </p:nvPr>
        </p:nvSpPr>
        <p:spPr>
          <a:xfrm>
            <a:off x="6095999" y="713313"/>
            <a:ext cx="5257801" cy="5431376"/>
          </a:xfrm>
        </p:spPr>
        <p:txBody>
          <a:bodyPr vert="horz" lIns="91440" tIns="45720" rIns="91440" bIns="45720" rtlCol="0" anchor="ctr">
            <a:normAutofit/>
          </a:bodyPr>
          <a:lstStyle/>
          <a:p>
            <a:r>
              <a:rPr lang="en-US" sz="2000">
                <a:cs typeface="Calibri"/>
              </a:rPr>
              <a:t>Being able to control heating and cooling with a Raspberry Pi is important because learning how to will give the insight needed when dealing with HVAC systems and how to control them</a:t>
            </a:r>
          </a:p>
          <a:p>
            <a:r>
              <a:rPr lang="en-US" sz="2000">
                <a:cs typeface="Calibri"/>
              </a:rPr>
              <a:t>I thought that this project was a great idea because it seemed like a challenge that I wanted to tackle because of how much one can learn about how temperature is monitored around the environment</a:t>
            </a:r>
          </a:p>
        </p:txBody>
      </p:sp>
    </p:spTree>
    <p:extLst>
      <p:ext uri="{BB962C8B-B14F-4D97-AF65-F5344CB8AC3E}">
        <p14:creationId xmlns:p14="http://schemas.microsoft.com/office/powerpoint/2010/main" val="1697626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3CA18B28-7434-42E4-B8C8-758BDADCC5B5}"/>
              </a:ext>
            </a:extLst>
          </p:cNvPr>
          <p:cNvSpPr>
            <a:spLocks noGrp="1"/>
          </p:cNvSpPr>
          <p:nvPr>
            <p:ph type="title"/>
          </p:nvPr>
        </p:nvSpPr>
        <p:spPr>
          <a:xfrm>
            <a:off x="838200" y="713312"/>
            <a:ext cx="4038600" cy="5431376"/>
          </a:xfrm>
        </p:spPr>
        <p:txBody>
          <a:bodyPr>
            <a:normAutofit/>
          </a:bodyPr>
          <a:lstStyle/>
          <a:p>
            <a:r>
              <a:rPr lang="en-US" dirty="0">
                <a:cs typeface="Calibri Light"/>
              </a:rPr>
              <a:t>Challenges</a:t>
            </a:r>
            <a:endParaRPr lang="en-US" dirty="0"/>
          </a:p>
        </p:txBody>
      </p:sp>
      <p:sp>
        <p:nvSpPr>
          <p:cNvPr id="3" name="Content Placeholder 2">
            <a:extLst>
              <a:ext uri="{FF2B5EF4-FFF2-40B4-BE49-F238E27FC236}">
                <a16:creationId xmlns:a16="http://schemas.microsoft.com/office/drawing/2014/main" id="{72625D7E-078D-4F90-A8D6-32CA4D9ABF6B}"/>
              </a:ext>
            </a:extLst>
          </p:cNvPr>
          <p:cNvSpPr>
            <a:spLocks noGrp="1"/>
          </p:cNvSpPr>
          <p:nvPr>
            <p:ph idx="1"/>
          </p:nvPr>
        </p:nvSpPr>
        <p:spPr>
          <a:xfrm>
            <a:off x="6095999" y="713313"/>
            <a:ext cx="5257801" cy="5431376"/>
          </a:xfrm>
        </p:spPr>
        <p:txBody>
          <a:bodyPr vert="horz" lIns="91440" tIns="45720" rIns="91440" bIns="45720" rtlCol="0" anchor="ctr">
            <a:normAutofit/>
          </a:bodyPr>
          <a:lstStyle/>
          <a:p>
            <a:r>
              <a:rPr lang="en-US" sz="2000" dirty="0">
                <a:cs typeface="Calibri"/>
              </a:rPr>
              <a:t>There were many challenges when facing this project</a:t>
            </a:r>
          </a:p>
          <a:p>
            <a:r>
              <a:rPr lang="en-US" sz="2000" dirty="0">
                <a:cs typeface="Calibri"/>
              </a:rPr>
              <a:t>The biggest problem was dealing with connecting the Pi to the HVAC system</a:t>
            </a:r>
          </a:p>
          <a:p>
            <a:r>
              <a:rPr lang="en-US" sz="2000" dirty="0">
                <a:cs typeface="Calibri"/>
              </a:rPr>
              <a:t>If not done correctly this can cause injuries or death</a:t>
            </a:r>
          </a:p>
          <a:p>
            <a:r>
              <a:rPr lang="en-US" sz="2000" dirty="0">
                <a:cs typeface="Calibri"/>
              </a:rPr>
              <a:t>Having an electrician or plumber deal with connecting the Pi to the thermostat would be ideal</a:t>
            </a:r>
          </a:p>
          <a:p>
            <a:r>
              <a:rPr lang="en-US" sz="2000" dirty="0">
                <a:cs typeface="Calibri"/>
              </a:rPr>
              <a:t>There were many wires involved and ensuring the correct resistance was vital as well as what to connect to the wall, so it is safely implemented</a:t>
            </a:r>
          </a:p>
        </p:txBody>
      </p:sp>
    </p:spTree>
    <p:extLst>
      <p:ext uri="{BB962C8B-B14F-4D97-AF65-F5344CB8AC3E}">
        <p14:creationId xmlns:p14="http://schemas.microsoft.com/office/powerpoint/2010/main" val="4178309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4EF03-EAB4-414E-A1AB-B2C1F030B912}"/>
              </a:ext>
            </a:extLst>
          </p:cNvPr>
          <p:cNvSpPr>
            <a:spLocks noGrp="1"/>
          </p:cNvSpPr>
          <p:nvPr>
            <p:ph type="title"/>
          </p:nvPr>
        </p:nvSpPr>
        <p:spPr>
          <a:xfrm>
            <a:off x="6513788" y="365125"/>
            <a:ext cx="4840010" cy="1807305"/>
          </a:xfrm>
        </p:spPr>
        <p:txBody>
          <a:bodyPr>
            <a:normAutofit/>
          </a:bodyPr>
          <a:lstStyle/>
          <a:p>
            <a:r>
              <a:rPr lang="en-US" dirty="0">
                <a:cs typeface="Calibri Light"/>
              </a:rPr>
              <a:t>Architecture</a:t>
            </a:r>
            <a:endParaRPr lang="en-US" dirty="0"/>
          </a:p>
        </p:txBody>
      </p:sp>
      <p:pic>
        <p:nvPicPr>
          <p:cNvPr id="4" name="Picture 4" descr="Graphical user interface, application&#10;&#10;Description automatically generated">
            <a:extLst>
              <a:ext uri="{FF2B5EF4-FFF2-40B4-BE49-F238E27FC236}">
                <a16:creationId xmlns:a16="http://schemas.microsoft.com/office/drawing/2014/main" id="{76A34574-C040-4DB5-818E-FB938D9A4E84}"/>
              </a:ext>
            </a:extLst>
          </p:cNvPr>
          <p:cNvPicPr>
            <a:picLocks noChangeAspect="1"/>
          </p:cNvPicPr>
          <p:nvPr/>
        </p:nvPicPr>
        <p:blipFill rotWithShape="1">
          <a:blip r:embed="rId2"/>
          <a:srcRect t="21454" r="-1" b="26689"/>
          <a:stretch/>
        </p:blipFill>
        <p:spPr>
          <a:xfrm>
            <a:off x="-14357"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D03228A5-E99A-4173-8B9A-E060B1824B97}"/>
              </a:ext>
            </a:extLst>
          </p:cNvPr>
          <p:cNvSpPr>
            <a:spLocks noGrp="1"/>
          </p:cNvSpPr>
          <p:nvPr>
            <p:ph idx="1"/>
          </p:nvPr>
        </p:nvSpPr>
        <p:spPr>
          <a:xfrm>
            <a:off x="6513788" y="2333297"/>
            <a:ext cx="4840010" cy="3843666"/>
          </a:xfrm>
        </p:spPr>
        <p:txBody>
          <a:bodyPr vert="horz" lIns="91440" tIns="45720" rIns="91440" bIns="45720" rtlCol="0">
            <a:normAutofit/>
          </a:bodyPr>
          <a:lstStyle/>
          <a:p>
            <a:r>
              <a:rPr lang="en-US" sz="1700">
                <a:cs typeface="Calibri"/>
              </a:rPr>
              <a:t>In order to do this project, I first wanted to download IFTTT, which does conditional statements based off changes that occur in web services such as Gmail.</a:t>
            </a:r>
          </a:p>
          <a:p>
            <a:r>
              <a:rPr lang="en-US" sz="1700">
                <a:ea typeface="+mn-lt"/>
                <a:cs typeface="+mn-lt"/>
              </a:rPr>
              <a:t>Using Google calendar, I added repeating events for IFTTT</a:t>
            </a:r>
            <a:endParaRPr lang="en-US" sz="1700">
              <a:cs typeface="Calibri"/>
            </a:endParaRPr>
          </a:p>
          <a:p>
            <a:r>
              <a:rPr lang="en-US" sz="1700">
                <a:cs typeface="Calibri"/>
              </a:rPr>
              <a:t>In this case using the Raspberry Pi to read the temperature using the DS18B20, and then when the temperature would drop IFTTT would detect it using their source, and with it take the repeating events from Google Calendar with the desired temperature as the title and send it to my Gmail account, which then the Pi would read from Gmail.</a:t>
            </a:r>
          </a:p>
          <a:p>
            <a:pPr marL="0" indent="0">
              <a:buNone/>
            </a:pPr>
            <a:endParaRPr lang="en-US" sz="1700">
              <a:cs typeface="Calibri"/>
            </a:endParaRPr>
          </a:p>
        </p:txBody>
      </p:sp>
    </p:spTree>
    <p:extLst>
      <p:ext uri="{BB962C8B-B14F-4D97-AF65-F5344CB8AC3E}">
        <p14:creationId xmlns:p14="http://schemas.microsoft.com/office/powerpoint/2010/main" val="2666541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0B4ED1-C7C9-4EB2-A4E9-C55BDD8A797B}"/>
              </a:ext>
            </a:extLst>
          </p:cNvPr>
          <p:cNvSpPr>
            <a:spLocks noGrp="1"/>
          </p:cNvSpPr>
          <p:nvPr>
            <p:ph type="title"/>
          </p:nvPr>
        </p:nvSpPr>
        <p:spPr>
          <a:xfrm>
            <a:off x="6513788" y="365125"/>
            <a:ext cx="4840010" cy="1807305"/>
          </a:xfrm>
        </p:spPr>
        <p:txBody>
          <a:bodyPr>
            <a:normAutofit/>
          </a:bodyPr>
          <a:lstStyle/>
          <a:p>
            <a:r>
              <a:rPr lang="en-US" dirty="0">
                <a:cs typeface="Calibri Light"/>
              </a:rPr>
              <a:t>Architecture</a:t>
            </a:r>
            <a:endParaRPr lang="en-US" dirty="0"/>
          </a:p>
        </p:txBody>
      </p:sp>
      <p:pic>
        <p:nvPicPr>
          <p:cNvPr id="4" name="Picture 4" descr="A screen shot of a computer&#10;&#10;Description automatically generated">
            <a:extLst>
              <a:ext uri="{FF2B5EF4-FFF2-40B4-BE49-F238E27FC236}">
                <a16:creationId xmlns:a16="http://schemas.microsoft.com/office/drawing/2014/main" id="{DECD403C-B260-489D-8016-3786979B4B71}"/>
              </a:ext>
            </a:extLst>
          </p:cNvPr>
          <p:cNvPicPr>
            <a:picLocks noChangeAspect="1"/>
          </p:cNvPicPr>
          <p:nvPr/>
        </p:nvPicPr>
        <p:blipFill rotWithShape="1">
          <a:blip r:embed="rId2"/>
          <a:srcRect t="8951" r="-2" b="6955"/>
          <a:stretch/>
        </p:blipFill>
        <p:spPr>
          <a:xfrm>
            <a:off x="-14357"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74C9D159-2182-4B4D-807A-E333BABA538B}"/>
              </a:ext>
            </a:extLst>
          </p:cNvPr>
          <p:cNvSpPr>
            <a:spLocks noGrp="1"/>
          </p:cNvSpPr>
          <p:nvPr>
            <p:ph idx="1"/>
          </p:nvPr>
        </p:nvSpPr>
        <p:spPr>
          <a:xfrm>
            <a:off x="6513788" y="2333297"/>
            <a:ext cx="4840010" cy="3843666"/>
          </a:xfrm>
        </p:spPr>
        <p:txBody>
          <a:bodyPr vert="horz" lIns="91440" tIns="45720" rIns="91440" bIns="45720" rtlCol="0" anchor="t">
            <a:normAutofit lnSpcReduction="10000"/>
          </a:bodyPr>
          <a:lstStyle/>
          <a:p>
            <a:r>
              <a:rPr lang="en-US" sz="1900" dirty="0">
                <a:cs typeface="Calibri"/>
              </a:rPr>
              <a:t>You can set the temperature manually using IFTTT, by having it send the desired temperature as the subject to your Gmail account, which the Pi will then read </a:t>
            </a:r>
          </a:p>
          <a:p>
            <a:pPr marL="0" indent="0">
              <a:buNone/>
            </a:pPr>
            <a:endParaRPr lang="en-US" sz="1900">
              <a:cs typeface="Calibri"/>
            </a:endParaRPr>
          </a:p>
          <a:p>
            <a:endParaRPr lang="en-US" sz="1900">
              <a:cs typeface="Calibri"/>
            </a:endParaRPr>
          </a:p>
          <a:p>
            <a:endParaRPr lang="en-US" sz="1900">
              <a:cs typeface="Calibri"/>
            </a:endParaRPr>
          </a:p>
          <a:p>
            <a:endParaRPr lang="en-US" sz="1900">
              <a:cs typeface="Calibri"/>
            </a:endParaRPr>
          </a:p>
          <a:p>
            <a:r>
              <a:rPr lang="en-US" sz="1900" dirty="0">
                <a:cs typeface="Calibri"/>
              </a:rPr>
              <a:t>I needed a diode, transistor, digital thermometer, relay module, two resistors(10K and 1K) and an Adafruit Pro-Trinket to do this project</a:t>
            </a:r>
          </a:p>
        </p:txBody>
      </p:sp>
    </p:spTree>
    <p:extLst>
      <p:ext uri="{BB962C8B-B14F-4D97-AF65-F5344CB8AC3E}">
        <p14:creationId xmlns:p14="http://schemas.microsoft.com/office/powerpoint/2010/main" val="3330883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F458D6-104F-4798-B6C2-1CFC740B3197}"/>
              </a:ext>
            </a:extLst>
          </p:cNvPr>
          <p:cNvSpPr>
            <a:spLocks noGrp="1"/>
          </p:cNvSpPr>
          <p:nvPr>
            <p:ph type="title"/>
          </p:nvPr>
        </p:nvSpPr>
        <p:spPr>
          <a:xfrm>
            <a:off x="6889833" y="1056640"/>
            <a:ext cx="4360324" cy="3494398"/>
          </a:xfrm>
        </p:spPr>
        <p:txBody>
          <a:bodyPr vert="horz" lIns="91440" tIns="45720" rIns="91440" bIns="45720" rtlCol="0" anchor="b">
            <a:normAutofit/>
          </a:bodyPr>
          <a:lstStyle/>
          <a:p>
            <a:r>
              <a:rPr lang="en-US" sz="6100"/>
              <a:t>Architecture</a:t>
            </a:r>
          </a:p>
        </p:txBody>
      </p:sp>
      <p:pic>
        <p:nvPicPr>
          <p:cNvPr id="7" name="Picture 7" descr="Graphical user interface, diagram&#10;&#10;Description automatically generated">
            <a:extLst>
              <a:ext uri="{FF2B5EF4-FFF2-40B4-BE49-F238E27FC236}">
                <a16:creationId xmlns:a16="http://schemas.microsoft.com/office/drawing/2014/main" id="{73048C78-4577-4513-B395-3B33CB202572}"/>
              </a:ext>
            </a:extLst>
          </p:cNvPr>
          <p:cNvPicPr>
            <a:picLocks noGrp="1" noChangeAspect="1"/>
          </p:cNvPicPr>
          <p:nvPr>
            <p:ph idx="1"/>
          </p:nvPr>
        </p:nvPicPr>
        <p:blipFill rotWithShape="1">
          <a:blip r:embed="rId2"/>
          <a:srcRect t="7292" r="-3" b="-3"/>
          <a:stretch/>
        </p:blipFill>
        <p:spPr>
          <a:xfrm>
            <a:off x="621675" y="623275"/>
            <a:ext cx="5474323" cy="5607882"/>
          </a:xfrm>
          <a:prstGeom prst="rect">
            <a:avLst/>
          </a:prstGeom>
        </p:spPr>
      </p:pic>
      <p:sp>
        <p:nvSpPr>
          <p:cNvPr id="16" name="Rectangle 15">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5710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B4F30EB-AA25-43F4-A151-E135B20E28C3}"/>
              </a:ext>
            </a:extLst>
          </p:cNvPr>
          <p:cNvSpPr>
            <a:spLocks noGrp="1"/>
          </p:cNvSpPr>
          <p:nvPr>
            <p:ph type="title"/>
          </p:nvPr>
        </p:nvSpPr>
        <p:spPr>
          <a:xfrm>
            <a:off x="838200" y="713312"/>
            <a:ext cx="4038600" cy="5431376"/>
          </a:xfrm>
        </p:spPr>
        <p:txBody>
          <a:bodyPr>
            <a:normAutofit/>
          </a:bodyPr>
          <a:lstStyle/>
          <a:p>
            <a:r>
              <a:rPr lang="en-US" dirty="0">
                <a:cs typeface="Calibri Light"/>
              </a:rPr>
              <a:t>Architecture</a:t>
            </a:r>
            <a:endParaRPr lang="en-US" dirty="0"/>
          </a:p>
        </p:txBody>
      </p:sp>
      <p:sp>
        <p:nvSpPr>
          <p:cNvPr id="3" name="Content Placeholder 2">
            <a:extLst>
              <a:ext uri="{FF2B5EF4-FFF2-40B4-BE49-F238E27FC236}">
                <a16:creationId xmlns:a16="http://schemas.microsoft.com/office/drawing/2014/main" id="{9A7DBB2E-65F2-40CB-A94D-426B5F687FB5}"/>
              </a:ext>
            </a:extLst>
          </p:cNvPr>
          <p:cNvSpPr>
            <a:spLocks noGrp="1"/>
          </p:cNvSpPr>
          <p:nvPr>
            <p:ph idx="1"/>
          </p:nvPr>
        </p:nvSpPr>
        <p:spPr>
          <a:xfrm>
            <a:off x="6095999" y="713313"/>
            <a:ext cx="5257801" cy="5431376"/>
          </a:xfrm>
        </p:spPr>
        <p:txBody>
          <a:bodyPr vert="horz" lIns="91440" tIns="45720" rIns="91440" bIns="45720" rtlCol="0" anchor="ctr">
            <a:normAutofit/>
          </a:bodyPr>
          <a:lstStyle/>
          <a:p>
            <a:r>
              <a:rPr lang="en-US" sz="2000" dirty="0">
                <a:cs typeface="Calibri"/>
              </a:rPr>
              <a:t>The thermostat is wired with red white yellow and green colors</a:t>
            </a:r>
          </a:p>
          <a:p>
            <a:r>
              <a:rPr lang="en-US" sz="2000" dirty="0">
                <a:cs typeface="Calibri"/>
              </a:rPr>
              <a:t>The red wire is the 24V AC power, white wire is the heat, yellow wire is the cooling, and the green wire is the indoor fan</a:t>
            </a:r>
          </a:p>
          <a:p>
            <a:r>
              <a:rPr lang="en-US" sz="2000" dirty="0">
                <a:cs typeface="Calibri"/>
              </a:rPr>
              <a:t>The relay module connects to these wires in the thermostat</a:t>
            </a:r>
          </a:p>
          <a:p>
            <a:pPr marL="0" indent="0">
              <a:buNone/>
            </a:pPr>
            <a:endParaRPr lang="en-US" sz="2000" dirty="0">
              <a:cs typeface="Calibri"/>
            </a:endParaRPr>
          </a:p>
        </p:txBody>
      </p:sp>
      <p:pic>
        <p:nvPicPr>
          <p:cNvPr id="4" name="Picture 4" descr="A picture containing diagram&#10;&#10;Description automatically generated">
            <a:extLst>
              <a:ext uri="{FF2B5EF4-FFF2-40B4-BE49-F238E27FC236}">
                <a16:creationId xmlns:a16="http://schemas.microsoft.com/office/drawing/2014/main" id="{5685F2EA-70C8-4E91-A5A4-4D3C630A0D58}"/>
              </a:ext>
            </a:extLst>
          </p:cNvPr>
          <p:cNvPicPr>
            <a:picLocks noChangeAspect="1"/>
          </p:cNvPicPr>
          <p:nvPr/>
        </p:nvPicPr>
        <p:blipFill>
          <a:blip r:embed="rId2"/>
          <a:stretch>
            <a:fillRect/>
          </a:stretch>
        </p:blipFill>
        <p:spPr>
          <a:xfrm>
            <a:off x="5903343" y="4366033"/>
            <a:ext cx="5316747" cy="2309746"/>
          </a:xfrm>
          <a:prstGeom prst="rect">
            <a:avLst/>
          </a:prstGeom>
        </p:spPr>
      </p:pic>
    </p:spTree>
    <p:extLst>
      <p:ext uri="{BB962C8B-B14F-4D97-AF65-F5344CB8AC3E}">
        <p14:creationId xmlns:p14="http://schemas.microsoft.com/office/powerpoint/2010/main" val="1415693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Pi Thermostat </vt:lpstr>
      <vt:lpstr>Motivation</vt:lpstr>
      <vt:lpstr>Motivation </vt:lpstr>
      <vt:lpstr>Motivation</vt:lpstr>
      <vt:lpstr>Challenges</vt:lpstr>
      <vt:lpstr>Architecture</vt:lpstr>
      <vt:lpstr>Architecture</vt:lpstr>
      <vt:lpstr>Architecture</vt:lpstr>
      <vt:lpstr>Architecture</vt:lpstr>
      <vt:lpstr>Architecture</vt:lpstr>
      <vt:lpstr>Evaluation</vt:lpstr>
      <vt:lpstr>Discussion</vt:lpstr>
      <vt:lpstr>Discussion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dc:title>
  <dc:creator/>
  <cp:lastModifiedBy/>
  <cp:revision>462</cp:revision>
  <dcterms:created xsi:type="dcterms:W3CDTF">2020-12-08T11:44:21Z</dcterms:created>
  <dcterms:modified xsi:type="dcterms:W3CDTF">2020-12-12T01:40:05Z</dcterms:modified>
</cp:coreProperties>
</file>